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</p:sldIdLst>
  <p:sldSz cx="12192000" cy="6858000"/>
  <p:notesSz cx="6858000" cy="9144000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668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DEAB4-0659-478E-9F70-B974424578BF}" type="datetimeFigureOut">
              <a:rPr lang="en-US" smtClean="0"/>
              <a:t>6/8/2024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B5C0A-017D-48D3-80B9-07C81DAC3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115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DEAB4-0659-478E-9F70-B974424578BF}" type="datetimeFigureOut">
              <a:rPr lang="en-US" smtClean="0"/>
              <a:t>6/8/2024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B5C0A-017D-48D3-80B9-07C81DAC3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109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DEAB4-0659-478E-9F70-B974424578BF}" type="datetimeFigureOut">
              <a:rPr lang="en-US" smtClean="0"/>
              <a:t>6/8/2024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B5C0A-017D-48D3-80B9-07C81DAC3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641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DEAB4-0659-478E-9F70-B974424578BF}" type="datetimeFigureOut">
              <a:rPr lang="en-US" smtClean="0"/>
              <a:t>6/8/2024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B5C0A-017D-48D3-80B9-07C81DAC3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416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DEAB4-0659-478E-9F70-B974424578BF}" type="datetimeFigureOut">
              <a:rPr lang="en-US" smtClean="0"/>
              <a:t>6/8/2024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B5C0A-017D-48D3-80B9-07C81DAC3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055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DEAB4-0659-478E-9F70-B974424578BF}" type="datetimeFigureOut">
              <a:rPr lang="en-US" smtClean="0"/>
              <a:t>6/8/2024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B5C0A-017D-48D3-80B9-07C81DAC3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9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DEAB4-0659-478E-9F70-B974424578BF}" type="datetimeFigureOut">
              <a:rPr lang="en-US" smtClean="0"/>
              <a:t>6/8/2024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B5C0A-017D-48D3-80B9-07C81DAC3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150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DEAB4-0659-478E-9F70-B974424578BF}" type="datetimeFigureOut">
              <a:rPr lang="en-US" smtClean="0"/>
              <a:t>6/8/2024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B5C0A-017D-48D3-80B9-07C81DAC3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111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DEAB4-0659-478E-9F70-B974424578BF}" type="datetimeFigureOut">
              <a:rPr lang="en-US" smtClean="0"/>
              <a:t>6/8/2024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B5C0A-017D-48D3-80B9-07C81DAC3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025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DEAB4-0659-478E-9F70-B974424578BF}" type="datetimeFigureOut">
              <a:rPr lang="en-US" smtClean="0"/>
              <a:t>6/8/2024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B5C0A-017D-48D3-80B9-07C81DAC3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746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DEAB4-0659-478E-9F70-B974424578BF}" type="datetimeFigureOut">
              <a:rPr lang="en-US" smtClean="0"/>
              <a:t>6/8/2024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B5C0A-017D-48D3-80B9-07C81DAC3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639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/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25425714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think-cell Slide" r:id="rId15" imgW="395" imgH="394" progId="TCLayout.ActiveDocument.1">
                  <p:embed/>
                </p:oleObj>
              </mc:Choice>
              <mc:Fallback>
                <p:oleObj name="think-cell Slide" r:id="rId15" imgW="395" imgH="39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DEAB4-0659-478E-9F70-B974424578BF}" type="datetimeFigureOut">
              <a:rPr lang="en-US" smtClean="0"/>
              <a:t>6/8/2024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7B5C0A-017D-48D3-80B9-07C81DAC3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361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microsoft.com/office/2007/relationships/hdphoto" Target="../media/hdphoto1.wdp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microsoft.com/office/2007/relationships/hdphoto" Target="../media/hdphoto1.wdp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microsoft.com/office/2007/relationships/hdphoto" Target="../media/hdphoto2.wdp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6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0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2" Type="http://schemas.openxmlformats.org/officeDocument/2006/relationships/tags" Target="../tags/tag11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626706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01083" y="573040"/>
            <a:ext cx="7665234" cy="600723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87845" y="2920732"/>
            <a:ext cx="4461164" cy="2909598"/>
          </a:xfrm>
        </p:spPr>
        <p:txBody>
          <a:bodyPr vert="horz">
            <a:normAutofit/>
          </a:bodyPr>
          <a:lstStyle/>
          <a:p>
            <a:r>
              <a:rPr lang="en-US" sz="4800" b="1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What would a perfect world look like</a:t>
            </a:r>
            <a:r>
              <a:rPr lang="en-US" sz="4800" b="1" dirty="0" smtClean="0"/>
              <a:t>? </a:t>
            </a:r>
            <a:endParaRPr lang="en-US" sz="4800" b="1" dirty="0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6247735" y="-2055093"/>
            <a:ext cx="6738591" cy="29095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By Ivy Armitage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186440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652330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7" name="think-cell data - do not delete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18413" y="3719629"/>
            <a:ext cx="8519119" cy="2909598"/>
          </a:xfrm>
        </p:spPr>
        <p:txBody>
          <a:bodyPr vert="horz">
            <a:normAutofit/>
          </a:bodyPr>
          <a:lstStyle/>
          <a:p>
            <a:r>
              <a:rPr lang="en-US" sz="4800" b="1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A perfect world is the one God created.</a:t>
            </a:r>
            <a:endParaRPr lang="en-US" sz="4800" b="1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96647" y="673116"/>
            <a:ext cx="5962650" cy="39909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44702" y="5977015"/>
            <a:ext cx="832315" cy="652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768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526595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7" name="think-cell data - do not delete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4157" y="4235116"/>
            <a:ext cx="9307629" cy="2461488"/>
          </a:xfrm>
        </p:spPr>
        <p:txBody>
          <a:bodyPr vert="horz">
            <a:normAutofit/>
          </a:bodyPr>
          <a:lstStyle/>
          <a:p>
            <a:r>
              <a:rPr lang="en-US" sz="4800" b="1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These are a few ideas I think we could do to make the world a better place..</a:t>
            </a:r>
            <a:endParaRPr lang="en-US" sz="4800" b="1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96646" y="244141"/>
            <a:ext cx="5962650" cy="399097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25587" y="6115542"/>
            <a:ext cx="829128" cy="65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3391279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7" name="think-cell data - do not delete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651" y="202130"/>
            <a:ext cx="9307629" cy="1017699"/>
          </a:xfrm>
        </p:spPr>
        <p:txBody>
          <a:bodyPr vert="horz">
            <a:normAutofit/>
          </a:bodyPr>
          <a:lstStyle/>
          <a:p>
            <a:r>
              <a:rPr lang="en-US" sz="4800" b="1" u="sng" dirty="0" smtClean="0">
                <a:solidFill>
                  <a:srgbClr val="FF33CC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Stop Deforestation!</a:t>
            </a:r>
            <a:endParaRPr lang="en-US" sz="4800" b="1" u="sng" dirty="0">
              <a:solidFill>
                <a:srgbClr val="FF33CC"/>
              </a:solidFill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354149" y="1519187"/>
            <a:ext cx="11167290" cy="312981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800" b="1" dirty="0" smtClean="0">
                <a:solidFill>
                  <a:schemeClr val="accent6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Plant more trees to create homes for wildlife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800" b="1" dirty="0" smtClean="0">
                <a:solidFill>
                  <a:srgbClr val="00B0F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This will help </a:t>
            </a:r>
            <a:r>
              <a:rPr lang="en-US" sz="4800" b="1" dirty="0">
                <a:solidFill>
                  <a:srgbClr val="00B0F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us to have cleaner air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35213" y="6077041"/>
            <a:ext cx="829128" cy="65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41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6698084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3"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7" name="think-cell data - do not delete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651" y="202130"/>
            <a:ext cx="9307629" cy="1017699"/>
          </a:xfrm>
        </p:spPr>
        <p:txBody>
          <a:bodyPr vert="horz">
            <a:normAutofit/>
          </a:bodyPr>
          <a:lstStyle/>
          <a:p>
            <a:r>
              <a:rPr lang="en-US" sz="4800" b="1" u="sng" dirty="0" smtClean="0">
                <a:solidFill>
                  <a:srgbClr val="FF33CC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Everybody has a home</a:t>
            </a:r>
            <a:endParaRPr lang="en-US" sz="4800" b="1" u="sng" dirty="0">
              <a:solidFill>
                <a:srgbClr val="FF33CC"/>
              </a:solidFill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354149" y="1519187"/>
            <a:ext cx="11167290" cy="312981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800" b="1" dirty="0" smtClean="0">
                <a:solidFill>
                  <a:schemeClr val="accent4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People would have equal amounts of money, no rich, no poor.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800" b="1" dirty="0" smtClean="0">
                <a:solidFill>
                  <a:srgbClr val="FF000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Everyone could live and have food to eat</a:t>
            </a:r>
            <a:endParaRPr lang="en-US" sz="4800" b="1" dirty="0">
              <a:solidFill>
                <a:srgbClr val="FF0000"/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06875" y="5961538"/>
            <a:ext cx="829128" cy="65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592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432270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"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7" name="think-cell data - do not delete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13353" y="404260"/>
            <a:ext cx="7710217" cy="863695"/>
          </a:xfrm>
        </p:spPr>
        <p:txBody>
          <a:bodyPr vert="horz">
            <a:normAutofit/>
          </a:bodyPr>
          <a:lstStyle/>
          <a:p>
            <a:r>
              <a:rPr lang="en-US" sz="4800" b="1" u="sng" dirty="0" smtClean="0">
                <a:solidFill>
                  <a:srgbClr val="FF33CC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No fighting </a:t>
            </a:r>
            <a:endParaRPr lang="en-US" sz="4800" b="1" u="sng" dirty="0">
              <a:solidFill>
                <a:srgbClr val="FF33CC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4996" y="404260"/>
            <a:ext cx="3891044" cy="3895411"/>
          </a:xfrm>
          <a:prstGeom prst="rect">
            <a:avLst/>
          </a:prstGeom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4023358" y="1405287"/>
            <a:ext cx="7700212" cy="16555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800" b="1" dirty="0" smtClean="0">
                <a:solidFill>
                  <a:srgbClr val="FF000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People would be kind and fair 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90834" y="5980789"/>
            <a:ext cx="829128" cy="65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833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6051690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8"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7" name="think-cell data - do not delete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1180" y="413885"/>
            <a:ext cx="7710217" cy="863695"/>
          </a:xfrm>
        </p:spPr>
        <p:txBody>
          <a:bodyPr vert="horz">
            <a:normAutofit/>
          </a:bodyPr>
          <a:lstStyle/>
          <a:p>
            <a:r>
              <a:rPr lang="en-US" sz="4800" b="1" u="sng" dirty="0" smtClean="0">
                <a:solidFill>
                  <a:srgbClr val="FF33CC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No pollution</a:t>
            </a:r>
            <a:endParaRPr lang="en-US" sz="4800" b="1" u="sng" dirty="0">
              <a:solidFill>
                <a:srgbClr val="FF33CC"/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340090" y="1306454"/>
            <a:ext cx="11165308" cy="239669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800" b="1" dirty="0" smtClean="0">
                <a:solidFill>
                  <a:srgbClr val="7030A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Clean oceans to keep the animals safe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800" b="1" dirty="0" smtClean="0">
                <a:solidFill>
                  <a:srgbClr val="7030A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Our world would look more beautiful without litter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90834" y="5980789"/>
            <a:ext cx="829128" cy="6523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46070" y="4025937"/>
            <a:ext cx="4366410" cy="2502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70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375192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3"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7" name="think-cell data - do not delete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13429" y="346509"/>
            <a:ext cx="7710217" cy="863695"/>
          </a:xfrm>
        </p:spPr>
        <p:txBody>
          <a:bodyPr vert="horz">
            <a:normAutofit fontScale="90000"/>
          </a:bodyPr>
          <a:lstStyle/>
          <a:p>
            <a:r>
              <a:rPr lang="en-US" sz="4800" b="1" u="sng" dirty="0" smtClean="0">
                <a:solidFill>
                  <a:srgbClr val="FF33CC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Everybody would be healthy</a:t>
            </a:r>
            <a:endParaRPr lang="en-US" sz="4800" b="1" u="sng" dirty="0">
              <a:solidFill>
                <a:srgbClr val="FF33CC"/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933651" y="1366787"/>
            <a:ext cx="10337531" cy="24351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1" dirty="0" smtClean="0">
                <a:solidFill>
                  <a:srgbClr val="00B0F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Healthy planet </a:t>
            </a:r>
            <a:r>
              <a:rPr lang="en-US" sz="4800" b="1" dirty="0" smtClean="0">
                <a:solidFill>
                  <a:srgbClr val="92D05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healthy people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1" dirty="0" smtClean="0">
                <a:solidFill>
                  <a:srgbClr val="00B0F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Healthy Oceans </a:t>
            </a:r>
            <a:r>
              <a:rPr lang="en-US" sz="4800" b="1" dirty="0" smtClean="0">
                <a:solidFill>
                  <a:schemeClr val="accent4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+ </a:t>
            </a:r>
            <a:r>
              <a:rPr lang="en-US" sz="4800" b="1" dirty="0" smtClean="0">
                <a:solidFill>
                  <a:srgbClr val="92D05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Rivers = Water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b="1" dirty="0" smtClean="0">
                <a:solidFill>
                  <a:srgbClr val="00B0F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Healthy plants </a:t>
            </a:r>
            <a:r>
              <a:rPr lang="en-US" sz="4800" b="1" dirty="0" smtClean="0">
                <a:solidFill>
                  <a:schemeClr val="accent4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+ </a:t>
            </a:r>
            <a:r>
              <a:rPr lang="en-US" sz="4800" b="1" dirty="0" smtClean="0">
                <a:solidFill>
                  <a:srgbClr val="92D05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animals = Food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90834" y="5980789"/>
            <a:ext cx="829128" cy="652329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-526179" y="3673788"/>
            <a:ext cx="10337531" cy="24351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800" b="1" dirty="0" smtClean="0">
                <a:solidFill>
                  <a:srgbClr val="00B0F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Less illness </a:t>
            </a:r>
            <a:r>
              <a:rPr lang="en-US" sz="4800" b="1" dirty="0" smtClean="0">
                <a:solidFill>
                  <a:srgbClr val="92D05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and disease </a:t>
            </a:r>
          </a:p>
        </p:txBody>
      </p:sp>
      <p:sp>
        <p:nvSpPr>
          <p:cNvPr id="9" name="Down Arrow 8"/>
          <p:cNvSpPr/>
          <p:nvPr/>
        </p:nvSpPr>
        <p:spPr>
          <a:xfrm>
            <a:off x="2646947" y="3958562"/>
            <a:ext cx="1116531" cy="12705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48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1012889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5"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7" name="think-cell data - do not delete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9679" y="419035"/>
            <a:ext cx="7665234" cy="60072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06602" y="3988112"/>
            <a:ext cx="3652868" cy="27121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74752" y="-739101"/>
            <a:ext cx="4461164" cy="2909598"/>
          </a:xfrm>
        </p:spPr>
        <p:txBody>
          <a:bodyPr vert="horz">
            <a:normAutofit/>
          </a:bodyPr>
          <a:lstStyle/>
          <a:p>
            <a:r>
              <a:rPr lang="en-US" sz="4800" b="1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Perfect!</a:t>
            </a:r>
            <a:endParaRPr lang="en-US" sz="4800" b="1" dirty="0"/>
          </a:p>
        </p:txBody>
      </p:sp>
      <p:sp>
        <p:nvSpPr>
          <p:cNvPr id="3" name="Oval Callout 2"/>
          <p:cNvSpPr/>
          <p:nvPr/>
        </p:nvSpPr>
        <p:spPr>
          <a:xfrm>
            <a:off x="5977288" y="596767"/>
            <a:ext cx="4658628" cy="2406315"/>
          </a:xfrm>
          <a:prstGeom prst="wedgeEllipseCallout">
            <a:avLst>
              <a:gd name="adj1" fmla="val -69612"/>
              <a:gd name="adj2" fmla="val 67882"/>
            </a:avLst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797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134</Words>
  <Application>Microsoft Office PowerPoint</Application>
  <PresentationFormat>Widescreen</PresentationFormat>
  <Paragraphs>21</Paragraphs>
  <Slides>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Adobe Gothic Std B</vt:lpstr>
      <vt:lpstr>Arial</vt:lpstr>
      <vt:lpstr>Calibri</vt:lpstr>
      <vt:lpstr>Calibri Light</vt:lpstr>
      <vt:lpstr>Office Theme</vt:lpstr>
      <vt:lpstr>think-cell Slide</vt:lpstr>
      <vt:lpstr>What would a perfect world look like? </vt:lpstr>
      <vt:lpstr>A perfect world is the one God created.</vt:lpstr>
      <vt:lpstr>These are a few ideas I think we could do to make the world a better place..</vt:lpstr>
      <vt:lpstr>Stop Deforestation!</vt:lpstr>
      <vt:lpstr>Everybody has a home</vt:lpstr>
      <vt:lpstr>No fighting </vt:lpstr>
      <vt:lpstr>No pollution</vt:lpstr>
      <vt:lpstr>Everybody would be healthy</vt:lpstr>
      <vt:lpstr>Perfect!</vt:lpstr>
    </vt:vector>
  </TitlesOfParts>
  <Company>ENERCON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would a perfect world look like?</dc:title>
  <dc:creator>Daniel Armitage</dc:creator>
  <cp:lastModifiedBy>Daniel Armitage</cp:lastModifiedBy>
  <cp:revision>8</cp:revision>
  <dcterms:created xsi:type="dcterms:W3CDTF">2024-06-08T10:41:15Z</dcterms:created>
  <dcterms:modified xsi:type="dcterms:W3CDTF">2024-06-08T19:40:48Z</dcterms:modified>
</cp:coreProperties>
</file>