
<file path=[Content_Types].xml><?xml version="1.0" encoding="utf-8"?>
<Types xmlns="http://schemas.openxmlformats.org/package/2006/content-types">
  <Default Extension="jpeg" ContentType="image/jpeg"/>
  <Default Extension="jpg" ContentType="image/jpeg"/>
  <Default Extension="jpg!d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0"/>
  </p:normalViewPr>
  <p:slideViewPr>
    <p:cSldViewPr snapToGrid="0">
      <p:cViewPr varScale="1">
        <p:scale>
          <a:sx n="90" d="100"/>
          <a:sy n="90" d="100"/>
        </p:scale>
        <p:origin x="1528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6/9/24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6/9/24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6/9/24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6/9/24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6/9/24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6/9/24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6/9/24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6/9/24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liwithaneye.deviantart.com/art/The-World-Says-No-More-War-201661284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7892866@N03/8164697804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view-image.php?image=305857&amp;picture=very-beautiful-animals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ll.de/en/2017/04/13/tipping-point-license-pollute-carbon-markets-and-new-economy-natur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oell.de/de/media/soundcloud/tipping-point-35-license-pollute-carbon-markets-and-new-economy-nature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creativecommons.org/licenses/by-sa/3.0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802303" TargetMode="External"/><Relationship Id="rId2" Type="http://schemas.openxmlformats.org/officeDocument/2006/relationships/image" Target="../media/image6.jpg!d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thanks-thank-you-message-grateful-1314887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3825D-EDFB-E3B2-7E71-33290E1A0C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i="1" u="sng" dirty="0">
                <a:solidFill>
                  <a:schemeClr val="tx1"/>
                </a:solidFill>
              </a:rPr>
              <a:t>WHAT WOULD A PERFECT</a:t>
            </a:r>
            <a:r>
              <a:rPr lang="en-GB" u="sng" dirty="0"/>
              <a:t> </a:t>
            </a:r>
            <a:r>
              <a:rPr lang="en-GB" b="1" i="1" u="sng" dirty="0">
                <a:solidFill>
                  <a:schemeClr val="tx1"/>
                </a:solidFill>
              </a:rPr>
              <a:t>WORLD LOOK LIKE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7C2B08-49B2-EDC6-E742-7D62906C6A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i="1" u="sng" dirty="0">
                <a:solidFill>
                  <a:schemeClr val="tx1"/>
                </a:solidFill>
              </a:rPr>
              <a:t>By Deyan P</a:t>
            </a:r>
          </a:p>
        </p:txBody>
      </p:sp>
    </p:spTree>
    <p:extLst>
      <p:ext uri="{BB962C8B-B14F-4D97-AF65-F5344CB8AC3E}">
        <p14:creationId xmlns:p14="http://schemas.microsoft.com/office/powerpoint/2010/main" val="1770273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roup 166">
            <a:extLst>
              <a:ext uri="{FF2B5EF4-FFF2-40B4-BE49-F238E27FC236}">
                <a16:creationId xmlns:a16="http://schemas.microsoft.com/office/drawing/2014/main" id="{17C4610E-9C18-467B-BF10-BE6A974CC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68" name="Freeform 5">
              <a:extLst>
                <a:ext uri="{FF2B5EF4-FFF2-40B4-BE49-F238E27FC236}">
                  <a16:creationId xmlns:a16="http://schemas.microsoft.com/office/drawing/2014/main" id="{296DF307-344E-4E9B-A7AA-8139E450D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9" name="Freeform 6">
              <a:extLst>
                <a:ext uri="{FF2B5EF4-FFF2-40B4-BE49-F238E27FC236}">
                  <a16:creationId xmlns:a16="http://schemas.microsoft.com/office/drawing/2014/main" id="{E263CC2D-ACFB-4EB3-ADF9-CD82BC842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0" name="Freeform 7">
              <a:extLst>
                <a:ext uri="{FF2B5EF4-FFF2-40B4-BE49-F238E27FC236}">
                  <a16:creationId xmlns:a16="http://schemas.microsoft.com/office/drawing/2014/main" id="{C5366E2F-9BA0-485A-B1CA-A5E6E2E37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1" name="Freeform 8">
              <a:extLst>
                <a:ext uri="{FF2B5EF4-FFF2-40B4-BE49-F238E27FC236}">
                  <a16:creationId xmlns:a16="http://schemas.microsoft.com/office/drawing/2014/main" id="{1803051E-7C26-4F53-8293-B4EAED4212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2" name="Freeform 9">
              <a:extLst>
                <a:ext uri="{FF2B5EF4-FFF2-40B4-BE49-F238E27FC236}">
                  <a16:creationId xmlns:a16="http://schemas.microsoft.com/office/drawing/2014/main" id="{D10888CD-E496-4116-9C45-CF4F17ADE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3" name="Freeform 10">
              <a:extLst>
                <a:ext uri="{FF2B5EF4-FFF2-40B4-BE49-F238E27FC236}">
                  <a16:creationId xmlns:a16="http://schemas.microsoft.com/office/drawing/2014/main" id="{0A42DA8F-DA3D-43E9-A184-E0F6C133A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4" name="Freeform 11">
              <a:extLst>
                <a:ext uri="{FF2B5EF4-FFF2-40B4-BE49-F238E27FC236}">
                  <a16:creationId xmlns:a16="http://schemas.microsoft.com/office/drawing/2014/main" id="{473EAD31-7AA3-49B7-ADD6-C13FF0F14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5" name="Freeform 12">
              <a:extLst>
                <a:ext uri="{FF2B5EF4-FFF2-40B4-BE49-F238E27FC236}">
                  <a16:creationId xmlns:a16="http://schemas.microsoft.com/office/drawing/2014/main" id="{2BBB7CDF-BA2E-451F-9201-CF2B6FEAE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6" name="Freeform 13">
              <a:extLst>
                <a:ext uri="{FF2B5EF4-FFF2-40B4-BE49-F238E27FC236}">
                  <a16:creationId xmlns:a16="http://schemas.microsoft.com/office/drawing/2014/main" id="{84809EF2-CD0D-4BC3-ABC7-E7E312A1D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7" name="Freeform 14">
              <a:extLst>
                <a:ext uri="{FF2B5EF4-FFF2-40B4-BE49-F238E27FC236}">
                  <a16:creationId xmlns:a16="http://schemas.microsoft.com/office/drawing/2014/main" id="{11D2D6C5-637B-4AFE-97F4-D4E48A6134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8" name="Freeform 15">
              <a:extLst>
                <a:ext uri="{FF2B5EF4-FFF2-40B4-BE49-F238E27FC236}">
                  <a16:creationId xmlns:a16="http://schemas.microsoft.com/office/drawing/2014/main" id="{F841B2C5-57F5-4FE6-B4D4-EBB3F3088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9" name="Freeform 16">
              <a:extLst>
                <a:ext uri="{FF2B5EF4-FFF2-40B4-BE49-F238E27FC236}">
                  <a16:creationId xmlns:a16="http://schemas.microsoft.com/office/drawing/2014/main" id="{B4822A39-2A52-4B2C-9319-BEFC526DB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0" name="Freeform 17">
              <a:extLst>
                <a:ext uri="{FF2B5EF4-FFF2-40B4-BE49-F238E27FC236}">
                  <a16:creationId xmlns:a16="http://schemas.microsoft.com/office/drawing/2014/main" id="{4E469692-E783-4950-8DEC-3A1FD3978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1" name="Freeform 18">
              <a:extLst>
                <a:ext uri="{FF2B5EF4-FFF2-40B4-BE49-F238E27FC236}">
                  <a16:creationId xmlns:a16="http://schemas.microsoft.com/office/drawing/2014/main" id="{012909CD-3254-41E5-B8BB-0F2D7CE0D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2" name="Freeform 19">
              <a:extLst>
                <a:ext uri="{FF2B5EF4-FFF2-40B4-BE49-F238E27FC236}">
                  <a16:creationId xmlns:a16="http://schemas.microsoft.com/office/drawing/2014/main" id="{93E7648E-861E-4503-AEDC-56C4EC507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3" name="Freeform 20">
              <a:extLst>
                <a:ext uri="{FF2B5EF4-FFF2-40B4-BE49-F238E27FC236}">
                  <a16:creationId xmlns:a16="http://schemas.microsoft.com/office/drawing/2014/main" id="{F9C72257-EBD0-4D1C-A32C-D84644687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4" name="Freeform 21">
              <a:extLst>
                <a:ext uri="{FF2B5EF4-FFF2-40B4-BE49-F238E27FC236}">
                  <a16:creationId xmlns:a16="http://schemas.microsoft.com/office/drawing/2014/main" id="{87BB2CBB-9C22-4E28-AB86-DC92AEE2D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5" name="Freeform 22">
              <a:extLst>
                <a:ext uri="{FF2B5EF4-FFF2-40B4-BE49-F238E27FC236}">
                  <a16:creationId xmlns:a16="http://schemas.microsoft.com/office/drawing/2014/main" id="{F85B3053-8D9F-410A-80C2-7960DDEA6A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6" name="Freeform 23">
              <a:extLst>
                <a:ext uri="{FF2B5EF4-FFF2-40B4-BE49-F238E27FC236}">
                  <a16:creationId xmlns:a16="http://schemas.microsoft.com/office/drawing/2014/main" id="{E8FF5DA7-6E72-41F1-A54C-EAF440A274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A899734C-500F-4274-9854-8BFA14A1D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FF07BF51-2934-47AD-A415-7400882F1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89" name="Isosceles Triangle 33">
              <a:extLst>
                <a:ext uri="{FF2B5EF4-FFF2-40B4-BE49-F238E27FC236}">
                  <a16:creationId xmlns:a16="http://schemas.microsoft.com/office/drawing/2014/main" id="{DD6E3DF0-EDC0-458B-9C5B-911814F0A6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5D0824B1-47C9-4504-99FB-CB1505197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 useBgFill="1">
        <p:nvSpPr>
          <p:cNvPr id="191" name="Rectangle 190">
            <a:extLst>
              <a:ext uri="{FF2B5EF4-FFF2-40B4-BE49-F238E27FC236}">
                <a16:creationId xmlns:a16="http://schemas.microsoft.com/office/drawing/2014/main" id="{5EB38883-F854-457E-96AC-C7D9C214F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57F55DFE-2DB1-4FA0-9A59-36B7B84E9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D009699B-A2D9-432C-BBA0-45DB2CF67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6">
              <a:extLst>
                <a:ext uri="{FF2B5EF4-FFF2-40B4-BE49-F238E27FC236}">
                  <a16:creationId xmlns:a16="http://schemas.microsoft.com/office/drawing/2014/main" id="{54B3BC47-4E77-4A8A-B162-224A9A9681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1006CF94-3E58-4733-8B84-C29D7EE4A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8">
              <a:extLst>
                <a:ext uri="{FF2B5EF4-FFF2-40B4-BE49-F238E27FC236}">
                  <a16:creationId xmlns:a16="http://schemas.microsoft.com/office/drawing/2014/main" id="{9088ACBC-CFD8-45EF-8246-C48ED41B56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DB1CDEAB-131B-41FA-86F6-EE5D8D78C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10">
              <a:extLst>
                <a:ext uri="{FF2B5EF4-FFF2-40B4-BE49-F238E27FC236}">
                  <a16:creationId xmlns:a16="http://schemas.microsoft.com/office/drawing/2014/main" id="{E2312273-C513-4B7B-B537-A4551985C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1">
              <a:extLst>
                <a:ext uri="{FF2B5EF4-FFF2-40B4-BE49-F238E27FC236}">
                  <a16:creationId xmlns:a16="http://schemas.microsoft.com/office/drawing/2014/main" id="{6E3196B3-3520-42D0-B4C8-F78DE08204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12">
              <a:extLst>
                <a:ext uri="{FF2B5EF4-FFF2-40B4-BE49-F238E27FC236}">
                  <a16:creationId xmlns:a16="http://schemas.microsoft.com/office/drawing/2014/main" id="{2E300F00-D38C-4B69-B0EE-2D784C2FB4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3">
              <a:extLst>
                <a:ext uri="{FF2B5EF4-FFF2-40B4-BE49-F238E27FC236}">
                  <a16:creationId xmlns:a16="http://schemas.microsoft.com/office/drawing/2014/main" id="{3BE28F2F-C9BA-40ED-B4A4-6936FF38B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14">
              <a:extLst>
                <a:ext uri="{FF2B5EF4-FFF2-40B4-BE49-F238E27FC236}">
                  <a16:creationId xmlns:a16="http://schemas.microsoft.com/office/drawing/2014/main" id="{583CF70F-7913-49B5-B2FA-5B7E7453C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5">
              <a:extLst>
                <a:ext uri="{FF2B5EF4-FFF2-40B4-BE49-F238E27FC236}">
                  <a16:creationId xmlns:a16="http://schemas.microsoft.com/office/drawing/2014/main" id="{A8F364FC-4A46-423C-8E19-BC0755D51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16">
              <a:extLst>
                <a:ext uri="{FF2B5EF4-FFF2-40B4-BE49-F238E27FC236}">
                  <a16:creationId xmlns:a16="http://schemas.microsoft.com/office/drawing/2014/main" id="{DD3CB962-060C-4DC7-9332-CF1E418BF2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7">
              <a:extLst>
                <a:ext uri="{FF2B5EF4-FFF2-40B4-BE49-F238E27FC236}">
                  <a16:creationId xmlns:a16="http://schemas.microsoft.com/office/drawing/2014/main" id="{27A42473-8BB9-4BD2-B4E3-94BA8291DF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8">
              <a:extLst>
                <a:ext uri="{FF2B5EF4-FFF2-40B4-BE49-F238E27FC236}">
                  <a16:creationId xmlns:a16="http://schemas.microsoft.com/office/drawing/2014/main" id="{53EF59A5-23F4-4290-80B7-CAF1871BCD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9">
              <a:extLst>
                <a:ext uri="{FF2B5EF4-FFF2-40B4-BE49-F238E27FC236}">
                  <a16:creationId xmlns:a16="http://schemas.microsoft.com/office/drawing/2014/main" id="{BF9354D0-6F8D-4FB6-AD3A-48C3D9AF88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20">
              <a:extLst>
                <a:ext uri="{FF2B5EF4-FFF2-40B4-BE49-F238E27FC236}">
                  <a16:creationId xmlns:a16="http://schemas.microsoft.com/office/drawing/2014/main" id="{1B59CCA4-527B-45C4-8F7E-732CC62FE4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1">
              <a:extLst>
                <a:ext uri="{FF2B5EF4-FFF2-40B4-BE49-F238E27FC236}">
                  <a16:creationId xmlns:a16="http://schemas.microsoft.com/office/drawing/2014/main" id="{BEBDFBD4-5C0C-45CB-AF71-B35B1F2FE9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22">
              <a:extLst>
                <a:ext uri="{FF2B5EF4-FFF2-40B4-BE49-F238E27FC236}">
                  <a16:creationId xmlns:a16="http://schemas.microsoft.com/office/drawing/2014/main" id="{8A394757-0A91-4564-8163-74D5E19ED1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3">
              <a:extLst>
                <a:ext uri="{FF2B5EF4-FFF2-40B4-BE49-F238E27FC236}">
                  <a16:creationId xmlns:a16="http://schemas.microsoft.com/office/drawing/2014/main" id="{8C2C6293-55BB-49FE-B671-19E35F572D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8D5061EC-A8C3-46F8-9EB6-BB1291628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680" y="-6706"/>
            <a:ext cx="4640003" cy="6871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oster with text overlay&#10;&#10;Description automatically generated">
            <a:extLst>
              <a:ext uri="{FF2B5EF4-FFF2-40B4-BE49-F238E27FC236}">
                <a16:creationId xmlns:a16="http://schemas.microsoft.com/office/drawing/2014/main" id="{67FB39CE-AF33-0E81-F135-E5A24C635C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20041" y="721861"/>
            <a:ext cx="4000818" cy="5406510"/>
          </a:xfrm>
          <a:prstGeom prst="rect">
            <a:avLst/>
          </a:prstGeom>
          <a:ln w="9525">
            <a:noFill/>
          </a:ln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id="{B9C7C348-8A04-4BE8-9B6D-CEF2FFFB3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55064" y="1186483"/>
            <a:ext cx="5941686" cy="4477933"/>
            <a:chOff x="807084" y="1186483"/>
            <a:chExt cx="5941686" cy="4477933"/>
          </a:xfrm>
        </p:grpSpPr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F6760D9A-13DD-4B66-B7DA-5B0E48CC8E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780" y="1186483"/>
              <a:ext cx="5940295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Isosceles Triangle 39">
              <a:extLst>
                <a:ext uri="{FF2B5EF4-FFF2-40B4-BE49-F238E27FC236}">
                  <a16:creationId xmlns:a16="http://schemas.microsoft.com/office/drawing/2014/main" id="{07AD8058-29D4-42E1-BED6-F0C360765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3574311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E2A207B5-161F-49E0-972C-D52DB91350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084" y="1991156"/>
              <a:ext cx="5941686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D0B746F-0218-6004-5C52-FA198421E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3394" y="2075504"/>
            <a:ext cx="5769989" cy="1748729"/>
          </a:xfrm>
        </p:spPr>
        <p:txBody>
          <a:bodyPr vert="horz" lIns="228600" tIns="228600" rIns="228600" bIns="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5400" b="1" i="1" u="sng" dirty="0">
                <a:solidFill>
                  <a:schemeClr val="tx1"/>
                </a:solidFill>
              </a:rPr>
              <a:t>WAR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FEE7D-0BD2-4EF7-7FFF-3A0A1808F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3396" y="3906266"/>
            <a:ext cx="5769988" cy="1322587"/>
          </a:xfrm>
        </p:spPr>
        <p:txBody>
          <a:bodyPr vert="horz" lIns="91440" tIns="0" rIns="91440" bIns="45720" rtlCol="0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dirty="0"/>
              <a:t>A perfect world would have no war and no conflict.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CF5B5A-27E4-4FE8-CBE3-F705B2BA0F97}"/>
              </a:ext>
            </a:extLst>
          </p:cNvPr>
          <p:cNvSpPr txBox="1"/>
          <p:nvPr/>
        </p:nvSpPr>
        <p:spPr>
          <a:xfrm>
            <a:off x="1516886" y="5928316"/>
            <a:ext cx="2803973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://aliwithaneye.deviantart.com/art/The-World-Says-No-More-War-20166128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253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90F08744-9D7B-4693-B8D6-2A5210AE9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32">
            <a:extLst>
              <a:ext uri="{FF2B5EF4-FFF2-40B4-BE49-F238E27FC236}">
                <a16:creationId xmlns:a16="http://schemas.microsoft.com/office/drawing/2014/main" id="{5B2E630F-F386-44FA-B1A1-C10A9BF43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36127">
            <a:off x="296272" y="1026251"/>
            <a:ext cx="7298578" cy="5088488"/>
          </a:xfrm>
          <a:custGeom>
            <a:avLst/>
            <a:gdLst>
              <a:gd name="connsiteX0" fmla="*/ 0 w 6428838"/>
              <a:gd name="connsiteY0" fmla="*/ 2579031 h 5158062"/>
              <a:gd name="connsiteX1" fmla="*/ 3214419 w 6428838"/>
              <a:gd name="connsiteY1" fmla="*/ 0 h 5158062"/>
              <a:gd name="connsiteX2" fmla="*/ 6428838 w 6428838"/>
              <a:gd name="connsiteY2" fmla="*/ 2579031 h 5158062"/>
              <a:gd name="connsiteX3" fmla="*/ 3214419 w 6428838"/>
              <a:gd name="connsiteY3" fmla="*/ 5158062 h 5158062"/>
              <a:gd name="connsiteX4" fmla="*/ 0 w 6428838"/>
              <a:gd name="connsiteY4" fmla="*/ 2579031 h 5158062"/>
              <a:gd name="connsiteX0" fmla="*/ 3321 w 6432159"/>
              <a:gd name="connsiteY0" fmla="*/ 2647125 h 5226156"/>
              <a:gd name="connsiteX1" fmla="*/ 2789723 w 6432159"/>
              <a:gd name="connsiteY1" fmla="*/ 0 h 5226156"/>
              <a:gd name="connsiteX2" fmla="*/ 6432159 w 6432159"/>
              <a:gd name="connsiteY2" fmla="*/ 2647125 h 5226156"/>
              <a:gd name="connsiteX3" fmla="*/ 3217740 w 6432159"/>
              <a:gd name="connsiteY3" fmla="*/ 5226156 h 5226156"/>
              <a:gd name="connsiteX4" fmla="*/ 3321 w 6432159"/>
              <a:gd name="connsiteY4" fmla="*/ 2647125 h 5226156"/>
              <a:gd name="connsiteX0" fmla="*/ 1953 w 6566979"/>
              <a:gd name="connsiteY0" fmla="*/ 2695803 h 5226224"/>
              <a:gd name="connsiteX1" fmla="*/ 2924543 w 6566979"/>
              <a:gd name="connsiteY1" fmla="*/ 39 h 5226224"/>
              <a:gd name="connsiteX2" fmla="*/ 6566979 w 6566979"/>
              <a:gd name="connsiteY2" fmla="*/ 2647164 h 5226224"/>
              <a:gd name="connsiteX3" fmla="*/ 3352560 w 6566979"/>
              <a:gd name="connsiteY3" fmla="*/ 5226195 h 5226224"/>
              <a:gd name="connsiteX4" fmla="*/ 1953 w 6566979"/>
              <a:gd name="connsiteY4" fmla="*/ 2695803 h 5226224"/>
              <a:gd name="connsiteX0" fmla="*/ 8982 w 6574008"/>
              <a:gd name="connsiteY0" fmla="*/ 2695803 h 5226313"/>
              <a:gd name="connsiteX1" fmla="*/ 2931572 w 6574008"/>
              <a:gd name="connsiteY1" fmla="*/ 39 h 5226313"/>
              <a:gd name="connsiteX2" fmla="*/ 6574008 w 6574008"/>
              <a:gd name="connsiteY2" fmla="*/ 2647164 h 5226313"/>
              <a:gd name="connsiteX3" fmla="*/ 3359589 w 6574008"/>
              <a:gd name="connsiteY3" fmla="*/ 5226195 h 5226313"/>
              <a:gd name="connsiteX4" fmla="*/ 8982 w 6574008"/>
              <a:gd name="connsiteY4" fmla="*/ 2695803 h 5226313"/>
              <a:gd name="connsiteX0" fmla="*/ 11929 w 6576955"/>
              <a:gd name="connsiteY0" fmla="*/ 2695953 h 5226463"/>
              <a:gd name="connsiteX1" fmla="*/ 2934519 w 6576955"/>
              <a:gd name="connsiteY1" fmla="*/ 189 h 5226463"/>
              <a:gd name="connsiteX2" fmla="*/ 6576955 w 6576955"/>
              <a:gd name="connsiteY2" fmla="*/ 2647314 h 5226463"/>
              <a:gd name="connsiteX3" fmla="*/ 3362536 w 6576955"/>
              <a:gd name="connsiteY3" fmla="*/ 5226345 h 5226463"/>
              <a:gd name="connsiteX4" fmla="*/ 11929 w 6576955"/>
              <a:gd name="connsiteY4" fmla="*/ 2695953 h 5226463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92159"/>
              <a:gd name="connsiteX1" fmla="*/ 2931852 w 6963394"/>
              <a:gd name="connsiteY1" fmla="*/ 10033 h 5292159"/>
              <a:gd name="connsiteX2" fmla="*/ 6963394 w 6963394"/>
              <a:gd name="connsiteY2" fmla="*/ 3318639 h 5292159"/>
              <a:gd name="connsiteX3" fmla="*/ 3359869 w 6963394"/>
              <a:gd name="connsiteY3" fmla="*/ 5236189 h 5292159"/>
              <a:gd name="connsiteX4" fmla="*/ 9262 w 6963394"/>
              <a:gd name="connsiteY4" fmla="*/ 2705797 h 5292159"/>
              <a:gd name="connsiteX0" fmla="*/ 9262 w 6963394"/>
              <a:gd name="connsiteY0" fmla="*/ 2705797 h 5259961"/>
              <a:gd name="connsiteX1" fmla="*/ 2931852 w 6963394"/>
              <a:gd name="connsiteY1" fmla="*/ 10033 h 5259961"/>
              <a:gd name="connsiteX2" fmla="*/ 6963394 w 6963394"/>
              <a:gd name="connsiteY2" fmla="*/ 3318639 h 5259961"/>
              <a:gd name="connsiteX3" fmla="*/ 3359869 w 6963394"/>
              <a:gd name="connsiteY3" fmla="*/ 5236189 h 5259961"/>
              <a:gd name="connsiteX4" fmla="*/ 9262 w 6963394"/>
              <a:gd name="connsiteY4" fmla="*/ 2705797 h 5259961"/>
              <a:gd name="connsiteX0" fmla="*/ 9557 w 7352795"/>
              <a:gd name="connsiteY0" fmla="*/ 2707501 h 5252013"/>
              <a:gd name="connsiteX1" fmla="*/ 2932147 w 7352795"/>
              <a:gd name="connsiteY1" fmla="*/ 11737 h 5252013"/>
              <a:gd name="connsiteX2" fmla="*/ 7352795 w 7352795"/>
              <a:gd name="connsiteY2" fmla="*/ 3378709 h 5252013"/>
              <a:gd name="connsiteX3" fmla="*/ 3360164 w 7352795"/>
              <a:gd name="connsiteY3" fmla="*/ 5237893 h 5252013"/>
              <a:gd name="connsiteX4" fmla="*/ 9557 w 7352795"/>
              <a:gd name="connsiteY4" fmla="*/ 2707501 h 5252013"/>
              <a:gd name="connsiteX0" fmla="*/ 8078 w 7789061"/>
              <a:gd name="connsiteY0" fmla="*/ 2744796 h 5249051"/>
              <a:gd name="connsiteX1" fmla="*/ 3368413 w 7789061"/>
              <a:gd name="connsiteY1" fmla="*/ 10121 h 5249051"/>
              <a:gd name="connsiteX2" fmla="*/ 7789061 w 7789061"/>
              <a:gd name="connsiteY2" fmla="*/ 3377093 h 5249051"/>
              <a:gd name="connsiteX3" fmla="*/ 3796430 w 7789061"/>
              <a:gd name="connsiteY3" fmla="*/ 5236277 h 5249051"/>
              <a:gd name="connsiteX4" fmla="*/ 8078 w 7789061"/>
              <a:gd name="connsiteY4" fmla="*/ 2744796 h 5249051"/>
              <a:gd name="connsiteX0" fmla="*/ 8078 w 7789061"/>
              <a:gd name="connsiteY0" fmla="*/ 2744796 h 5271741"/>
              <a:gd name="connsiteX1" fmla="*/ 3368413 w 7789061"/>
              <a:gd name="connsiteY1" fmla="*/ 10121 h 5271741"/>
              <a:gd name="connsiteX2" fmla="*/ 7789061 w 7789061"/>
              <a:gd name="connsiteY2" fmla="*/ 3377093 h 5271741"/>
              <a:gd name="connsiteX3" fmla="*/ 3796430 w 7789061"/>
              <a:gd name="connsiteY3" fmla="*/ 5236277 h 5271741"/>
              <a:gd name="connsiteX4" fmla="*/ 8078 w 7789061"/>
              <a:gd name="connsiteY4" fmla="*/ 2744796 h 5271741"/>
              <a:gd name="connsiteX0" fmla="*/ 1055 w 7782038"/>
              <a:gd name="connsiteY0" fmla="*/ 2738806 h 5438018"/>
              <a:gd name="connsiteX1" fmla="*/ 3361390 w 7782038"/>
              <a:gd name="connsiteY1" fmla="*/ 4131 h 5438018"/>
              <a:gd name="connsiteX2" fmla="*/ 7782038 w 7782038"/>
              <a:gd name="connsiteY2" fmla="*/ 3371103 h 5438018"/>
              <a:gd name="connsiteX3" fmla="*/ 3692130 w 7782038"/>
              <a:gd name="connsiteY3" fmla="*/ 5415113 h 5438018"/>
              <a:gd name="connsiteX4" fmla="*/ 1055 w 7782038"/>
              <a:gd name="connsiteY4" fmla="*/ 2738806 h 5438018"/>
              <a:gd name="connsiteX0" fmla="*/ 28883 w 7809866"/>
              <a:gd name="connsiteY0" fmla="*/ 2742147 h 5441359"/>
              <a:gd name="connsiteX1" fmla="*/ 3389218 w 7809866"/>
              <a:gd name="connsiteY1" fmla="*/ 7472 h 5441359"/>
              <a:gd name="connsiteX2" fmla="*/ 7809866 w 7809866"/>
              <a:gd name="connsiteY2" fmla="*/ 3374444 h 5441359"/>
              <a:gd name="connsiteX3" fmla="*/ 3719958 w 7809866"/>
              <a:gd name="connsiteY3" fmla="*/ 5418454 h 5441359"/>
              <a:gd name="connsiteX4" fmla="*/ 28883 w 7809866"/>
              <a:gd name="connsiteY4" fmla="*/ 2742147 h 5441359"/>
              <a:gd name="connsiteX0" fmla="*/ 36549 w 7817532"/>
              <a:gd name="connsiteY0" fmla="*/ 2751085 h 5450297"/>
              <a:gd name="connsiteX1" fmla="*/ 3396884 w 7817532"/>
              <a:gd name="connsiteY1" fmla="*/ 16410 h 5450297"/>
              <a:gd name="connsiteX2" fmla="*/ 7817532 w 7817532"/>
              <a:gd name="connsiteY2" fmla="*/ 3383382 h 5450297"/>
              <a:gd name="connsiteX3" fmla="*/ 3727624 w 7817532"/>
              <a:gd name="connsiteY3" fmla="*/ 5427392 h 5450297"/>
              <a:gd name="connsiteX4" fmla="*/ 36549 w 7817532"/>
              <a:gd name="connsiteY4" fmla="*/ 2751085 h 545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7532" h="5450297">
                <a:moveTo>
                  <a:pt x="36549" y="2751085"/>
                </a:moveTo>
                <a:cubicBezTo>
                  <a:pt x="-281221" y="925127"/>
                  <a:pt x="1526121" y="-147339"/>
                  <a:pt x="3396884" y="16410"/>
                </a:cubicBezTo>
                <a:cubicBezTo>
                  <a:pt x="5267647" y="180159"/>
                  <a:pt x="7817532" y="1453184"/>
                  <a:pt x="7817532" y="3383382"/>
                </a:cubicBezTo>
                <a:cubicBezTo>
                  <a:pt x="7700800" y="5342763"/>
                  <a:pt x="5024455" y="5532775"/>
                  <a:pt x="3727624" y="5427392"/>
                </a:cubicBezTo>
                <a:cubicBezTo>
                  <a:pt x="2430794" y="5322009"/>
                  <a:pt x="354319" y="4577043"/>
                  <a:pt x="36549" y="2751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6" name="Freeform: Shape 73">
            <a:extLst>
              <a:ext uri="{FF2B5EF4-FFF2-40B4-BE49-F238E27FC236}">
                <a16:creationId xmlns:a16="http://schemas.microsoft.com/office/drawing/2014/main" id="{73567C09-8B4D-49A6-A711-C44C5807D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3554541" y="-619573"/>
            <a:ext cx="9016699" cy="8033868"/>
          </a:xfrm>
          <a:custGeom>
            <a:avLst/>
            <a:gdLst>
              <a:gd name="connsiteX0" fmla="*/ 6078066 w 9016699"/>
              <a:gd name="connsiteY0" fmla="*/ 782055 h 8033868"/>
              <a:gd name="connsiteX1" fmla="*/ 8705208 w 9016699"/>
              <a:gd name="connsiteY1" fmla="*/ 3409197 h 8033868"/>
              <a:gd name="connsiteX2" fmla="*/ 8793057 w 9016699"/>
              <a:gd name="connsiteY2" fmla="*/ 3617452 h 8033868"/>
              <a:gd name="connsiteX3" fmla="*/ 9016699 w 9016699"/>
              <a:gd name="connsiteY3" fmla="*/ 4793120 h 8033868"/>
              <a:gd name="connsiteX4" fmla="*/ 8960084 w 9016699"/>
              <a:gd name="connsiteY4" fmla="*/ 5272709 h 8033868"/>
              <a:gd name="connsiteX5" fmla="*/ 8920563 w 9016699"/>
              <a:gd name="connsiteY5" fmla="*/ 5444162 h 8033868"/>
              <a:gd name="connsiteX6" fmla="*/ 6620466 w 9016699"/>
              <a:gd name="connsiteY6" fmla="*/ 7744259 h 8033868"/>
              <a:gd name="connsiteX7" fmla="*/ 6480006 w 9016699"/>
              <a:gd name="connsiteY7" fmla="*/ 7795347 h 8033868"/>
              <a:gd name="connsiteX8" fmla="*/ 4389696 w 9016699"/>
              <a:gd name="connsiteY8" fmla="*/ 7987178 h 8033868"/>
              <a:gd name="connsiteX9" fmla="*/ 3086984 w 9016699"/>
              <a:gd name="connsiteY9" fmla="*/ 7466023 h 8033868"/>
              <a:gd name="connsiteX10" fmla="*/ 3024300 w 9016699"/>
              <a:gd name="connsiteY10" fmla="*/ 7426965 h 8033868"/>
              <a:gd name="connsiteX11" fmla="*/ 519567 w 9016699"/>
              <a:gd name="connsiteY11" fmla="*/ 4922232 h 8033868"/>
              <a:gd name="connsiteX12" fmla="*/ 419495 w 9016699"/>
              <a:gd name="connsiteY12" fmla="*/ 4733719 h 8033868"/>
              <a:gd name="connsiteX13" fmla="*/ 3514 w 9016699"/>
              <a:gd name="connsiteY13" fmla="*/ 3245168 h 8033868"/>
              <a:gd name="connsiteX14" fmla="*/ 4193329 w 9016699"/>
              <a:gd name="connsiteY14" fmla="*/ 36108 h 8033868"/>
              <a:gd name="connsiteX15" fmla="*/ 5977677 w 9016699"/>
              <a:gd name="connsiteY15" fmla="*/ 722908 h 8033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016699" h="8033868">
                <a:moveTo>
                  <a:pt x="6078066" y="782055"/>
                </a:moveTo>
                <a:lnTo>
                  <a:pt x="8705208" y="3409197"/>
                </a:lnTo>
                <a:lnTo>
                  <a:pt x="8793057" y="3617452"/>
                </a:lnTo>
                <a:cubicBezTo>
                  <a:pt x="8935615" y="3988374"/>
                  <a:pt x="9016699" y="4381324"/>
                  <a:pt x="9016699" y="4793120"/>
                </a:cubicBezTo>
                <a:cubicBezTo>
                  <a:pt x="9008675" y="4960329"/>
                  <a:pt x="8989449" y="5120121"/>
                  <a:pt x="8960084" y="5272709"/>
                </a:cubicBezTo>
                <a:lnTo>
                  <a:pt x="8920563" y="5444162"/>
                </a:lnTo>
                <a:lnTo>
                  <a:pt x="6620466" y="7744259"/>
                </a:lnTo>
                <a:lnTo>
                  <a:pt x="6480006" y="7795347"/>
                </a:lnTo>
                <a:cubicBezTo>
                  <a:pt x="5726471" y="8035167"/>
                  <a:pt x="4953020" y="8083925"/>
                  <a:pt x="4389696" y="7987178"/>
                </a:cubicBezTo>
                <a:cubicBezTo>
                  <a:pt x="4014146" y="7922680"/>
                  <a:pt x="3559510" y="7740111"/>
                  <a:pt x="3086984" y="7466023"/>
                </a:cubicBezTo>
                <a:lnTo>
                  <a:pt x="3024300" y="7426965"/>
                </a:lnTo>
                <a:lnTo>
                  <a:pt x="519567" y="4922232"/>
                </a:lnTo>
                <a:lnTo>
                  <a:pt x="419495" y="4733719"/>
                </a:lnTo>
                <a:cubicBezTo>
                  <a:pt x="181303" y="4258474"/>
                  <a:pt x="28977" y="3756361"/>
                  <a:pt x="3514" y="3245168"/>
                </a:cubicBezTo>
                <a:cubicBezTo>
                  <a:pt x="-112889" y="908287"/>
                  <a:pt x="2691131" y="-221884"/>
                  <a:pt x="4193329" y="36108"/>
                </a:cubicBezTo>
                <a:cubicBezTo>
                  <a:pt x="4662766" y="116730"/>
                  <a:pt x="5309837" y="354143"/>
                  <a:pt x="5977677" y="72290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B3AF81-C879-2D8D-6AF2-51B8D0C78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2349925"/>
            <a:ext cx="2441894" cy="2456442"/>
          </a:xfrm>
        </p:spPr>
        <p:txBody>
          <a:bodyPr>
            <a:normAutofit/>
          </a:bodyPr>
          <a:lstStyle/>
          <a:p>
            <a:pPr algn="l"/>
            <a:r>
              <a:rPr lang="en-GB" sz="3200" b="1" i="1" u="sng" dirty="0">
                <a:solidFill>
                  <a:schemeClr val="bg1"/>
                </a:solidFill>
              </a:rPr>
              <a:t>POLITICIANS</a:t>
            </a: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1EB3EF84-6E85-D3B0-B732-B8A446A7A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1957" y="1750192"/>
            <a:ext cx="6554001" cy="46355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A perfect world would let people vote for good things.</a:t>
            </a:r>
          </a:p>
        </p:txBody>
      </p:sp>
      <p:pic>
        <p:nvPicPr>
          <p:cNvPr id="6" name="Picture 5" descr="A black and yellow rectangular sign&#10;&#10;Description automatically generated">
            <a:extLst>
              <a:ext uri="{FF2B5EF4-FFF2-40B4-BE49-F238E27FC236}">
                <a16:creationId xmlns:a16="http://schemas.microsoft.com/office/drawing/2014/main" id="{96589C17-6672-A89E-AAB2-A78025C8D4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21754" y="-190500"/>
            <a:ext cx="5879082" cy="3619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CBE05A-9A9B-957B-3036-018A89D187DF}"/>
              </a:ext>
            </a:extLst>
          </p:cNvPr>
          <p:cNvSpPr txBox="1"/>
          <p:nvPr/>
        </p:nvSpPr>
        <p:spPr>
          <a:xfrm>
            <a:off x="5321754" y="3238500"/>
            <a:ext cx="5879082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3" tooltip="http://www.flickr.com/photos/7892866@N03/8164697804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4" tooltip="https://creativecommons.org/licenses/by/3.0/"/>
              </a:rPr>
              <a:t>CC BY</a:t>
            </a:r>
            <a:endParaRPr lang="en-GB" sz="900"/>
          </a:p>
        </p:txBody>
      </p:sp>
    </p:spTree>
    <p:extLst>
      <p:ext uri="{BB962C8B-B14F-4D97-AF65-F5344CB8AC3E}">
        <p14:creationId xmlns:p14="http://schemas.microsoft.com/office/powerpoint/2010/main" val="35760651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6755B-D042-0566-E832-E242F3796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1" u="sng" dirty="0">
                <a:solidFill>
                  <a:schemeClr val="tx1"/>
                </a:solidFill>
              </a:rPr>
              <a:t>ANIMALS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DA6CA-2187-D38E-88D2-32A71FAF27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 perfect world would have no animal cruelty and no poaching.</a:t>
            </a:r>
          </a:p>
        </p:txBody>
      </p:sp>
      <p:pic>
        <p:nvPicPr>
          <p:cNvPr id="5" name="Picture 4" descr="A red panda in a tree&#10;&#10;Description automatically generated">
            <a:extLst>
              <a:ext uri="{FF2B5EF4-FFF2-40B4-BE49-F238E27FC236}">
                <a16:creationId xmlns:a16="http://schemas.microsoft.com/office/drawing/2014/main" id="{6CE416F8-C9B0-3859-64FD-1E1653D8A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733433" y="0"/>
            <a:ext cx="5138850" cy="307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641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B67EB-3F79-71A2-8C42-2E22B2F4B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1" u="sng" dirty="0">
                <a:solidFill>
                  <a:schemeClr val="tx1"/>
                </a:solidFill>
              </a:rPr>
              <a:t>POLLUTION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8268DE-C020-FC73-C00F-B8B08077E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3455" y="1285786"/>
            <a:ext cx="6281873" cy="5248622"/>
          </a:xfrm>
        </p:spPr>
        <p:txBody>
          <a:bodyPr/>
          <a:lstStyle/>
          <a:p>
            <a:r>
              <a:rPr lang="en-GB" dirty="0"/>
              <a:t>A perfect world would have no one polluting.</a:t>
            </a:r>
          </a:p>
        </p:txBody>
      </p:sp>
      <p:pic>
        <p:nvPicPr>
          <p:cNvPr id="5" name="Picture 4" descr="Smoke coming out of a factory&#10;&#10;Description automatically generated">
            <a:extLst>
              <a:ext uri="{FF2B5EF4-FFF2-40B4-BE49-F238E27FC236}">
                <a16:creationId xmlns:a16="http://schemas.microsoft.com/office/drawing/2014/main" id="{FB8B0AC3-0E3F-1C83-9AEF-DD078FA992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V="1">
            <a:off x="381000" y="-398830808"/>
            <a:ext cx="7772400" cy="3743781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409CE7-8506-7D4E-1D69-59CE7031C4E8}"/>
              </a:ext>
            </a:extLst>
          </p:cNvPr>
          <p:cNvSpPr txBox="1"/>
          <p:nvPr/>
        </p:nvSpPr>
        <p:spPr>
          <a:xfrm>
            <a:off x="381000" y="4507992"/>
            <a:ext cx="7772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3" tooltip="https://www.boell.de/en/2017/04/13/tipping-point-license-pollute-carbon-markets-and-new-economy-nature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4" tooltip="https://creativecommons.org/licenses/by-sa/3.0/"/>
              </a:rPr>
              <a:t>CC BY-SA</a:t>
            </a:r>
            <a:endParaRPr lang="en-GB" sz="900"/>
          </a:p>
        </p:txBody>
      </p:sp>
      <p:pic>
        <p:nvPicPr>
          <p:cNvPr id="8" name="Picture 7" descr="Smoke coming out of a factory&#10;&#10;Description automatically generated">
            <a:extLst>
              <a:ext uri="{FF2B5EF4-FFF2-40B4-BE49-F238E27FC236}">
                <a16:creationId xmlns:a16="http://schemas.microsoft.com/office/drawing/2014/main" id="{AE37DCB8-0550-21D3-F5FD-4113F8F3F6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V="1">
            <a:off x="-117898" y="-4502860"/>
            <a:ext cx="71354" cy="3503399"/>
          </a:xfrm>
          <a:prstGeom prst="rect">
            <a:avLst/>
          </a:prstGeom>
        </p:spPr>
      </p:pic>
      <p:pic>
        <p:nvPicPr>
          <p:cNvPr id="11" name="Picture 10" descr="Smoke coming out of a chimney&#10;&#10;Description automatically generated">
            <a:extLst>
              <a:ext uri="{FF2B5EF4-FFF2-40B4-BE49-F238E27FC236}">
                <a16:creationId xmlns:a16="http://schemas.microsoft.com/office/drawing/2014/main" id="{BFDD6D54-F260-A0D8-2251-0889E58A2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937500" y="69293"/>
            <a:ext cx="3282036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509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894D2-633C-DCC8-EFF3-C3DCD3F2D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1" u="sng" dirty="0">
                <a:solidFill>
                  <a:schemeClr val="tx1"/>
                </a:solidFill>
              </a:rPr>
              <a:t>LITTER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192D2-13ED-C3BA-2C0D-359117498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 perfect world would have no one littering.</a:t>
            </a:r>
          </a:p>
        </p:txBody>
      </p:sp>
      <p:pic>
        <p:nvPicPr>
          <p:cNvPr id="5" name="Picture 4" descr="A plastic bottle on the ground&#10;&#10;Description automatically generated">
            <a:extLst>
              <a:ext uri="{FF2B5EF4-FFF2-40B4-BE49-F238E27FC236}">
                <a16:creationId xmlns:a16="http://schemas.microsoft.com/office/drawing/2014/main" id="{2F0584DA-17D7-FF9D-D060-3912D753C9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128000" y="127000"/>
            <a:ext cx="3695700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089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26050-AD96-061A-9700-11F6BB9EC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b="1" i="1" u="sng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77CE3-C3ED-D6FF-AFB3-A6B56AA03F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THANK YOU FOR LISTENING TO MY PRESENTATION.</a:t>
            </a:r>
          </a:p>
          <a:p>
            <a:r>
              <a:rPr lang="en-GB" sz="4000" dirty="0"/>
              <a:t>I HOPE YOU ENJOYED IT.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7DF843-F334-F2A4-1065-C153942EA897}"/>
              </a:ext>
            </a:extLst>
          </p:cNvPr>
          <p:cNvSpPr txBox="1"/>
          <p:nvPr/>
        </p:nvSpPr>
        <p:spPr>
          <a:xfrm>
            <a:off x="-2463800" y="812800"/>
            <a:ext cx="203201" cy="698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6" name="Picture 5" descr="Colorful text on a white background&#10;&#10;Description automatically generated">
            <a:extLst>
              <a:ext uri="{FF2B5EF4-FFF2-40B4-BE49-F238E27FC236}">
                <a16:creationId xmlns:a16="http://schemas.microsoft.com/office/drawing/2014/main" id="{564FDC36-7DB7-4155-8FBB-348F60D79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1162050"/>
            <a:ext cx="5196193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970894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227</TotalTime>
  <Words>111</Words>
  <Application>Microsoft Macintosh PowerPoint</Application>
  <PresentationFormat>Widescreen</PresentationFormat>
  <Paragraphs>17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Calibri Light</vt:lpstr>
      <vt:lpstr>Rockwell</vt:lpstr>
      <vt:lpstr>Wingdings</vt:lpstr>
      <vt:lpstr>Atlas</vt:lpstr>
      <vt:lpstr>WHAT WOULD A PERFECT WORLD LOOK LIKE</vt:lpstr>
      <vt:lpstr>WAR</vt:lpstr>
      <vt:lpstr>POLITICIANS</vt:lpstr>
      <vt:lpstr>ANIMALS</vt:lpstr>
      <vt:lpstr>POLLUTION</vt:lpstr>
      <vt:lpstr>LITTER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Ana</dc:creator>
  <cp:lastModifiedBy>Ana</cp:lastModifiedBy>
  <cp:revision>4</cp:revision>
  <dcterms:created xsi:type="dcterms:W3CDTF">2024-05-26T15:01:16Z</dcterms:created>
  <dcterms:modified xsi:type="dcterms:W3CDTF">2024-06-09T09:36:02Z</dcterms:modified>
</cp:coreProperties>
</file>