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E637418-EAF8-4F39-BE24-15B62941B798}" v="12" dt="2024-06-12T16:56:52.99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35" autoAdjust="0"/>
    <p:restoredTop sz="94660"/>
  </p:normalViewPr>
  <p:slideViewPr>
    <p:cSldViewPr snapToGrid="0">
      <p:cViewPr varScale="1">
        <p:scale>
          <a:sx n="62" d="100"/>
          <a:sy n="62" d="100"/>
        </p:scale>
        <p:origin x="828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aura Taylor" userId="149bd2b5-0cba-4f4a-8fac-23c807e1fde1" providerId="ADAL" clId="{9E637418-EAF8-4F39-BE24-15B62941B798}"/>
    <pc:docChg chg="undo custSel addSld modSld">
      <pc:chgData name="Laura Taylor" userId="149bd2b5-0cba-4f4a-8fac-23c807e1fde1" providerId="ADAL" clId="{9E637418-EAF8-4F39-BE24-15B62941B798}" dt="2024-06-12T16:56:52.994" v="644"/>
      <pc:docMkLst>
        <pc:docMk/>
      </pc:docMkLst>
      <pc:sldChg chg="addSp delSp modSp mod modTransition setBg delAnim setClrOvrMap">
        <pc:chgData name="Laura Taylor" userId="149bd2b5-0cba-4f4a-8fac-23c807e1fde1" providerId="ADAL" clId="{9E637418-EAF8-4F39-BE24-15B62941B798}" dt="2024-06-12T16:44:44.388" v="558"/>
        <pc:sldMkLst>
          <pc:docMk/>
          <pc:sldMk cId="2837204431" sldId="256"/>
        </pc:sldMkLst>
        <pc:spChg chg="mod">
          <ac:chgData name="Laura Taylor" userId="149bd2b5-0cba-4f4a-8fac-23c807e1fde1" providerId="ADAL" clId="{9E637418-EAF8-4F39-BE24-15B62941B798}" dt="2024-06-12T16:24:43.440" v="431" actId="20577"/>
          <ac:spMkLst>
            <pc:docMk/>
            <pc:sldMk cId="2837204431" sldId="256"/>
            <ac:spMk id="2" creationId="{FC02C009-CD94-8BFB-33BB-9B55FC797B65}"/>
          </ac:spMkLst>
        </pc:spChg>
        <pc:spChg chg="mod">
          <ac:chgData name="Laura Taylor" userId="149bd2b5-0cba-4f4a-8fac-23c807e1fde1" providerId="ADAL" clId="{9E637418-EAF8-4F39-BE24-15B62941B798}" dt="2024-06-12T16:23:09.284" v="373" actId="26606"/>
          <ac:spMkLst>
            <pc:docMk/>
            <pc:sldMk cId="2837204431" sldId="256"/>
            <ac:spMk id="3" creationId="{18EFCF7A-53A3-1113-BECE-CD08A057E73E}"/>
          </ac:spMkLst>
        </pc:spChg>
        <pc:spChg chg="add del">
          <ac:chgData name="Laura Taylor" userId="149bd2b5-0cba-4f4a-8fac-23c807e1fde1" providerId="ADAL" clId="{9E637418-EAF8-4F39-BE24-15B62941B798}" dt="2024-06-12T16:23:09.284" v="372" actId="26606"/>
          <ac:spMkLst>
            <pc:docMk/>
            <pc:sldMk cId="2837204431" sldId="256"/>
            <ac:spMk id="11" creationId="{71B2258F-86CA-4D4D-8270-BC05FCDEBFB3}"/>
          </ac:spMkLst>
        </pc:spChg>
        <pc:spChg chg="add">
          <ac:chgData name="Laura Taylor" userId="149bd2b5-0cba-4f4a-8fac-23c807e1fde1" providerId="ADAL" clId="{9E637418-EAF8-4F39-BE24-15B62941B798}" dt="2024-06-12T16:23:09.284" v="373" actId="26606"/>
          <ac:spMkLst>
            <pc:docMk/>
            <pc:sldMk cId="2837204431" sldId="256"/>
            <ac:spMk id="13" creationId="{06DA9DF9-31F7-4056-B42E-878CC92417B8}"/>
          </ac:spMkLst>
        </pc:spChg>
        <pc:picChg chg="del mod">
          <ac:chgData name="Laura Taylor" userId="149bd2b5-0cba-4f4a-8fac-23c807e1fde1" providerId="ADAL" clId="{9E637418-EAF8-4F39-BE24-15B62941B798}" dt="2024-06-12T16:22:01.383" v="367" actId="478"/>
          <ac:picMkLst>
            <pc:docMk/>
            <pc:sldMk cId="2837204431" sldId="256"/>
            <ac:picMk id="5" creationId="{FC666255-5117-91B7-6CC8-A3D0B7536E72}"/>
          </ac:picMkLst>
        </pc:picChg>
        <pc:picChg chg="add mod ord">
          <ac:chgData name="Laura Taylor" userId="149bd2b5-0cba-4f4a-8fac-23c807e1fde1" providerId="ADAL" clId="{9E637418-EAF8-4F39-BE24-15B62941B798}" dt="2024-06-12T16:23:09.284" v="373" actId="26606"/>
          <ac:picMkLst>
            <pc:docMk/>
            <pc:sldMk cId="2837204431" sldId="256"/>
            <ac:picMk id="6" creationId="{EDCA94A5-A1DD-87FF-241C-27F463A03054}"/>
          </ac:picMkLst>
        </pc:picChg>
        <pc:picChg chg="add del mod">
          <ac:chgData name="Laura Taylor" userId="149bd2b5-0cba-4f4a-8fac-23c807e1fde1" providerId="ADAL" clId="{9E637418-EAF8-4F39-BE24-15B62941B798}" dt="2024-06-12T16:30:01.510" v="433" actId="478"/>
          <ac:picMkLst>
            <pc:docMk/>
            <pc:sldMk cId="2837204431" sldId="256"/>
            <ac:picMk id="9" creationId="{B7DE657F-B8DB-D9E7-2FB2-96F2F7700B4D}"/>
          </ac:picMkLst>
        </pc:picChg>
        <pc:picChg chg="add del mod">
          <ac:chgData name="Laura Taylor" userId="149bd2b5-0cba-4f4a-8fac-23c807e1fde1" providerId="ADAL" clId="{9E637418-EAF8-4F39-BE24-15B62941B798}" dt="2024-06-12T16:44:44.388" v="558"/>
          <ac:picMkLst>
            <pc:docMk/>
            <pc:sldMk cId="2837204431" sldId="256"/>
            <ac:picMk id="24" creationId="{5DB9633E-A95A-898F-BCC9-4DD698E80EBB}"/>
          </ac:picMkLst>
        </pc:picChg>
        <pc:picChg chg="add mod">
          <ac:chgData name="Laura Taylor" userId="149bd2b5-0cba-4f4a-8fac-23c807e1fde1" providerId="ADAL" clId="{9E637418-EAF8-4F39-BE24-15B62941B798}" dt="2024-06-12T16:44:44.388" v="558"/>
          <ac:picMkLst>
            <pc:docMk/>
            <pc:sldMk cId="2837204431" sldId="256"/>
            <ac:picMk id="25" creationId="{510818BB-A07D-99F7-DD5D-0711D9EF231C}"/>
          </ac:picMkLst>
        </pc:picChg>
      </pc:sldChg>
      <pc:sldChg chg="addSp modSp">
        <pc:chgData name="Laura Taylor" userId="149bd2b5-0cba-4f4a-8fac-23c807e1fde1" providerId="ADAL" clId="{9E637418-EAF8-4F39-BE24-15B62941B798}" dt="2024-06-12T16:45:54.544" v="559"/>
        <pc:sldMkLst>
          <pc:docMk/>
          <pc:sldMk cId="1166119712" sldId="257"/>
        </pc:sldMkLst>
        <pc:picChg chg="add mod">
          <ac:chgData name="Laura Taylor" userId="149bd2b5-0cba-4f4a-8fac-23c807e1fde1" providerId="ADAL" clId="{9E637418-EAF8-4F39-BE24-15B62941B798}" dt="2024-06-12T16:45:54.544" v="559"/>
          <ac:picMkLst>
            <pc:docMk/>
            <pc:sldMk cId="1166119712" sldId="257"/>
            <ac:picMk id="16" creationId="{14D8C8A0-F8C4-9E6B-1F6F-8257ACC75937}"/>
          </ac:picMkLst>
        </pc:picChg>
      </pc:sldChg>
      <pc:sldChg chg="addSp delSp modSp mod">
        <pc:chgData name="Laura Taylor" userId="149bd2b5-0cba-4f4a-8fac-23c807e1fde1" providerId="ADAL" clId="{9E637418-EAF8-4F39-BE24-15B62941B798}" dt="2024-06-12T16:46:29.069" v="560"/>
        <pc:sldMkLst>
          <pc:docMk/>
          <pc:sldMk cId="1552813973" sldId="258"/>
        </pc:sldMkLst>
        <pc:spChg chg="mod">
          <ac:chgData name="Laura Taylor" userId="149bd2b5-0cba-4f4a-8fac-23c807e1fde1" providerId="ADAL" clId="{9E637418-EAF8-4F39-BE24-15B62941B798}" dt="2024-06-11T17:57:22.013" v="2" actId="26606"/>
          <ac:spMkLst>
            <pc:docMk/>
            <pc:sldMk cId="1552813973" sldId="258"/>
            <ac:spMk id="2" creationId="{D4E13A42-8491-9F77-C90D-5A94565190C3}"/>
          </ac:spMkLst>
        </pc:spChg>
        <pc:spChg chg="mod">
          <ac:chgData name="Laura Taylor" userId="149bd2b5-0cba-4f4a-8fac-23c807e1fde1" providerId="ADAL" clId="{9E637418-EAF8-4F39-BE24-15B62941B798}" dt="2024-06-11T17:57:22.013" v="2" actId="26606"/>
          <ac:spMkLst>
            <pc:docMk/>
            <pc:sldMk cId="1552813973" sldId="258"/>
            <ac:spMk id="3" creationId="{C5BB0FD2-3011-B93B-3E9A-9177F53E2BAB}"/>
          </ac:spMkLst>
        </pc:spChg>
        <pc:spChg chg="add del">
          <ac:chgData name="Laura Taylor" userId="149bd2b5-0cba-4f4a-8fac-23c807e1fde1" providerId="ADAL" clId="{9E637418-EAF8-4F39-BE24-15B62941B798}" dt="2024-06-11T17:57:22.018" v="3" actId="26606"/>
          <ac:spMkLst>
            <pc:docMk/>
            <pc:sldMk cId="1552813973" sldId="258"/>
            <ac:spMk id="10" creationId="{04812C46-200A-4DEB-A05E-3ED6C68C2387}"/>
          </ac:spMkLst>
        </pc:spChg>
        <pc:spChg chg="add del">
          <ac:chgData name="Laura Taylor" userId="149bd2b5-0cba-4f4a-8fac-23c807e1fde1" providerId="ADAL" clId="{9E637418-EAF8-4F39-BE24-15B62941B798}" dt="2024-06-11T17:57:22.018" v="3" actId="26606"/>
          <ac:spMkLst>
            <pc:docMk/>
            <pc:sldMk cId="1552813973" sldId="258"/>
            <ac:spMk id="12" creationId="{D1EA859B-E555-4109-94F3-6700E046E008}"/>
          </ac:spMkLst>
        </pc:spChg>
        <pc:spChg chg="add">
          <ac:chgData name="Laura Taylor" userId="149bd2b5-0cba-4f4a-8fac-23c807e1fde1" providerId="ADAL" clId="{9E637418-EAF8-4F39-BE24-15B62941B798}" dt="2024-06-11T17:57:22.018" v="3" actId="26606"/>
          <ac:spMkLst>
            <pc:docMk/>
            <pc:sldMk cId="1552813973" sldId="258"/>
            <ac:spMk id="21" creationId="{04812C46-200A-4DEB-A05E-3ED6C68C2387}"/>
          </ac:spMkLst>
        </pc:spChg>
        <pc:spChg chg="add">
          <ac:chgData name="Laura Taylor" userId="149bd2b5-0cba-4f4a-8fac-23c807e1fde1" providerId="ADAL" clId="{9E637418-EAF8-4F39-BE24-15B62941B798}" dt="2024-06-11T17:57:22.018" v="3" actId="26606"/>
          <ac:spMkLst>
            <pc:docMk/>
            <pc:sldMk cId="1552813973" sldId="258"/>
            <ac:spMk id="22" creationId="{D1EA859B-E555-4109-94F3-6700E046E008}"/>
          </ac:spMkLst>
        </pc:spChg>
        <pc:grpChg chg="add del">
          <ac:chgData name="Laura Taylor" userId="149bd2b5-0cba-4f4a-8fac-23c807e1fde1" providerId="ADAL" clId="{9E637418-EAF8-4F39-BE24-15B62941B798}" dt="2024-06-11T17:57:22.013" v="2" actId="26606"/>
          <ac:grpSpMkLst>
            <pc:docMk/>
            <pc:sldMk cId="1552813973" sldId="258"/>
            <ac:grpSpMk id="17" creationId="{5EFBDE31-BB3E-6CFC-23CD-B5976DA38438}"/>
          </ac:grpSpMkLst>
        </pc:grpChg>
        <pc:picChg chg="mod ord">
          <ac:chgData name="Laura Taylor" userId="149bd2b5-0cba-4f4a-8fac-23c807e1fde1" providerId="ADAL" clId="{9E637418-EAF8-4F39-BE24-15B62941B798}" dt="2024-06-11T17:57:22.013" v="2" actId="26606"/>
          <ac:picMkLst>
            <pc:docMk/>
            <pc:sldMk cId="1552813973" sldId="258"/>
            <ac:picMk id="5" creationId="{E82FDF48-1CE4-555A-48A7-30E10F6021C1}"/>
          </ac:picMkLst>
        </pc:picChg>
        <pc:picChg chg="add mod">
          <ac:chgData name="Laura Taylor" userId="149bd2b5-0cba-4f4a-8fac-23c807e1fde1" providerId="ADAL" clId="{9E637418-EAF8-4F39-BE24-15B62941B798}" dt="2024-06-12T16:46:29.069" v="560"/>
          <ac:picMkLst>
            <pc:docMk/>
            <pc:sldMk cId="1552813973" sldId="258"/>
            <ac:picMk id="8" creationId="{5CD8F59D-0E6F-8D4C-24F1-F578D8273099}"/>
          </ac:picMkLst>
        </pc:picChg>
      </pc:sldChg>
      <pc:sldChg chg="addSp modSp new mod">
        <pc:chgData name="Laura Taylor" userId="149bd2b5-0cba-4f4a-8fac-23c807e1fde1" providerId="ADAL" clId="{9E637418-EAF8-4F39-BE24-15B62941B798}" dt="2024-06-12T16:48:07.926" v="561"/>
        <pc:sldMkLst>
          <pc:docMk/>
          <pc:sldMk cId="442577478" sldId="259"/>
        </pc:sldMkLst>
        <pc:spChg chg="mod">
          <ac:chgData name="Laura Taylor" userId="149bd2b5-0cba-4f4a-8fac-23c807e1fde1" providerId="ADAL" clId="{9E637418-EAF8-4F39-BE24-15B62941B798}" dt="2024-06-11T18:04:47.891" v="180" actId="13926"/>
          <ac:spMkLst>
            <pc:docMk/>
            <pc:sldMk cId="442577478" sldId="259"/>
            <ac:spMk id="2" creationId="{FA08EBD0-16D0-E2EE-A55A-7031774A1534}"/>
          </ac:spMkLst>
        </pc:spChg>
        <pc:spChg chg="mod">
          <ac:chgData name="Laura Taylor" userId="149bd2b5-0cba-4f4a-8fac-23c807e1fde1" providerId="ADAL" clId="{9E637418-EAF8-4F39-BE24-15B62941B798}" dt="2024-06-11T18:12:11.574" v="235" actId="20577"/>
          <ac:spMkLst>
            <pc:docMk/>
            <pc:sldMk cId="442577478" sldId="259"/>
            <ac:spMk id="3" creationId="{E90A630B-C48F-A865-0736-71748C84548D}"/>
          </ac:spMkLst>
        </pc:spChg>
        <pc:spChg chg="add mod">
          <ac:chgData name="Laura Taylor" userId="149bd2b5-0cba-4f4a-8fac-23c807e1fde1" providerId="ADAL" clId="{9E637418-EAF8-4F39-BE24-15B62941B798}" dt="2024-06-11T18:07:41.880" v="229" actId="1076"/>
          <ac:spMkLst>
            <pc:docMk/>
            <pc:sldMk cId="442577478" sldId="259"/>
            <ac:spMk id="6" creationId="{9D63BFFD-3A37-8E1F-AD0E-162CB3918C0E}"/>
          </ac:spMkLst>
        </pc:spChg>
        <pc:spChg chg="add mod">
          <ac:chgData name="Laura Taylor" userId="149bd2b5-0cba-4f4a-8fac-23c807e1fde1" providerId="ADAL" clId="{9E637418-EAF8-4F39-BE24-15B62941B798}" dt="2024-06-11T18:07:41.880" v="229" actId="1076"/>
          <ac:spMkLst>
            <pc:docMk/>
            <pc:sldMk cId="442577478" sldId="259"/>
            <ac:spMk id="9" creationId="{8B187BB3-FE8C-928C-70C2-9133F7C1F68A}"/>
          </ac:spMkLst>
        </pc:spChg>
        <pc:picChg chg="add mod">
          <ac:chgData name="Laura Taylor" userId="149bd2b5-0cba-4f4a-8fac-23c807e1fde1" providerId="ADAL" clId="{9E637418-EAF8-4F39-BE24-15B62941B798}" dt="2024-06-11T18:07:59.323" v="233" actId="14100"/>
          <ac:picMkLst>
            <pc:docMk/>
            <pc:sldMk cId="442577478" sldId="259"/>
            <ac:picMk id="5" creationId="{D1F0845A-29B3-7539-FEB2-0C31F062580A}"/>
          </ac:picMkLst>
        </pc:picChg>
        <pc:picChg chg="add mod">
          <ac:chgData name="Laura Taylor" userId="149bd2b5-0cba-4f4a-8fac-23c807e1fde1" providerId="ADAL" clId="{9E637418-EAF8-4F39-BE24-15B62941B798}" dt="2024-06-11T18:07:51.851" v="231" actId="1076"/>
          <ac:picMkLst>
            <pc:docMk/>
            <pc:sldMk cId="442577478" sldId="259"/>
            <ac:picMk id="8" creationId="{0FAF4768-EF95-8172-BE60-85563533607A}"/>
          </ac:picMkLst>
        </pc:picChg>
        <pc:picChg chg="add mod">
          <ac:chgData name="Laura Taylor" userId="149bd2b5-0cba-4f4a-8fac-23c807e1fde1" providerId="ADAL" clId="{9E637418-EAF8-4F39-BE24-15B62941B798}" dt="2024-06-12T16:48:07.926" v="561"/>
          <ac:picMkLst>
            <pc:docMk/>
            <pc:sldMk cId="442577478" sldId="259"/>
            <ac:picMk id="11" creationId="{5E60F690-808D-582F-0BA0-3C20982B91DF}"/>
          </ac:picMkLst>
        </pc:picChg>
      </pc:sldChg>
      <pc:sldChg chg="addSp modSp new mod setBg">
        <pc:chgData name="Laura Taylor" userId="149bd2b5-0cba-4f4a-8fac-23c807e1fde1" providerId="ADAL" clId="{9E637418-EAF8-4F39-BE24-15B62941B798}" dt="2024-06-12T16:49:34.235" v="562"/>
        <pc:sldMkLst>
          <pc:docMk/>
          <pc:sldMk cId="1218194510" sldId="260"/>
        </pc:sldMkLst>
        <pc:spChg chg="mod">
          <ac:chgData name="Laura Taylor" userId="149bd2b5-0cba-4f4a-8fac-23c807e1fde1" providerId="ADAL" clId="{9E637418-EAF8-4F39-BE24-15B62941B798}" dt="2024-06-12T16:36:49.364" v="555" actId="26606"/>
          <ac:spMkLst>
            <pc:docMk/>
            <pc:sldMk cId="1218194510" sldId="260"/>
            <ac:spMk id="2" creationId="{BB4C2677-16BB-039F-A03A-417DC901CB01}"/>
          </ac:spMkLst>
        </pc:spChg>
        <pc:spChg chg="mod ord">
          <ac:chgData name="Laura Taylor" userId="149bd2b5-0cba-4f4a-8fac-23c807e1fde1" providerId="ADAL" clId="{9E637418-EAF8-4F39-BE24-15B62941B798}" dt="2024-06-12T16:36:49.364" v="555" actId="26606"/>
          <ac:spMkLst>
            <pc:docMk/>
            <pc:sldMk cId="1218194510" sldId="260"/>
            <ac:spMk id="3" creationId="{C1F1B2C3-650A-3258-1854-309991948A92}"/>
          </ac:spMkLst>
        </pc:spChg>
        <pc:spChg chg="add">
          <ac:chgData name="Laura Taylor" userId="149bd2b5-0cba-4f4a-8fac-23c807e1fde1" providerId="ADAL" clId="{9E637418-EAF8-4F39-BE24-15B62941B798}" dt="2024-06-12T16:36:49.364" v="555" actId="26606"/>
          <ac:spMkLst>
            <pc:docMk/>
            <pc:sldMk cId="1218194510" sldId="260"/>
            <ac:spMk id="10" creationId="{327D73B4-9F5C-4A64-A179-51B9500CB8B5}"/>
          </ac:spMkLst>
        </pc:spChg>
        <pc:spChg chg="add">
          <ac:chgData name="Laura Taylor" userId="149bd2b5-0cba-4f4a-8fac-23c807e1fde1" providerId="ADAL" clId="{9E637418-EAF8-4F39-BE24-15B62941B798}" dt="2024-06-12T16:36:49.364" v="555" actId="26606"/>
          <ac:spMkLst>
            <pc:docMk/>
            <pc:sldMk cId="1218194510" sldId="260"/>
            <ac:spMk id="12" creationId="{C1F06963-6374-4B48-844F-071A9BAAAE02}"/>
          </ac:spMkLst>
        </pc:spChg>
        <pc:spChg chg="add">
          <ac:chgData name="Laura Taylor" userId="149bd2b5-0cba-4f4a-8fac-23c807e1fde1" providerId="ADAL" clId="{9E637418-EAF8-4F39-BE24-15B62941B798}" dt="2024-06-12T16:36:49.364" v="555" actId="26606"/>
          <ac:spMkLst>
            <pc:docMk/>
            <pc:sldMk cId="1218194510" sldId="260"/>
            <ac:spMk id="14" creationId="{6CB927A4-E432-4310-9CD5-E89FF5063179}"/>
          </ac:spMkLst>
        </pc:spChg>
        <pc:spChg chg="add">
          <ac:chgData name="Laura Taylor" userId="149bd2b5-0cba-4f4a-8fac-23c807e1fde1" providerId="ADAL" clId="{9E637418-EAF8-4F39-BE24-15B62941B798}" dt="2024-06-12T16:36:49.364" v="555" actId="26606"/>
          <ac:spMkLst>
            <pc:docMk/>
            <pc:sldMk cId="1218194510" sldId="260"/>
            <ac:spMk id="16" creationId="{1453BF6C-B012-48B7-B4E8-6D7AC7C27D02}"/>
          </ac:spMkLst>
        </pc:spChg>
        <pc:spChg chg="add">
          <ac:chgData name="Laura Taylor" userId="149bd2b5-0cba-4f4a-8fac-23c807e1fde1" providerId="ADAL" clId="{9E637418-EAF8-4F39-BE24-15B62941B798}" dt="2024-06-12T16:36:49.364" v="555" actId="26606"/>
          <ac:spMkLst>
            <pc:docMk/>
            <pc:sldMk cId="1218194510" sldId="260"/>
            <ac:spMk id="18" creationId="{E3020543-B24B-4EC4-8FFC-8DD88EEA91A8}"/>
          </ac:spMkLst>
        </pc:spChg>
        <pc:picChg chg="add mod">
          <ac:chgData name="Laura Taylor" userId="149bd2b5-0cba-4f4a-8fac-23c807e1fde1" providerId="ADAL" clId="{9E637418-EAF8-4F39-BE24-15B62941B798}" dt="2024-06-12T16:36:49.364" v="555" actId="26606"/>
          <ac:picMkLst>
            <pc:docMk/>
            <pc:sldMk cId="1218194510" sldId="260"/>
            <ac:picMk id="5" creationId="{7DAF786F-3F63-51A7-4AD4-5BEEACE952FB}"/>
          </ac:picMkLst>
        </pc:picChg>
        <pc:picChg chg="add mod">
          <ac:chgData name="Laura Taylor" userId="149bd2b5-0cba-4f4a-8fac-23c807e1fde1" providerId="ADAL" clId="{9E637418-EAF8-4F39-BE24-15B62941B798}" dt="2024-06-12T16:49:34.235" v="562"/>
          <ac:picMkLst>
            <pc:docMk/>
            <pc:sldMk cId="1218194510" sldId="260"/>
            <ac:picMk id="9" creationId="{62E6F174-9327-3EAC-15FE-A3F65C35104B}"/>
          </ac:picMkLst>
        </pc:picChg>
        <pc:cxnChg chg="add">
          <ac:chgData name="Laura Taylor" userId="149bd2b5-0cba-4f4a-8fac-23c807e1fde1" providerId="ADAL" clId="{9E637418-EAF8-4F39-BE24-15B62941B798}" dt="2024-06-12T16:36:49.364" v="555" actId="26606"/>
          <ac:cxnSpMkLst>
            <pc:docMk/>
            <pc:sldMk cId="1218194510" sldId="260"/>
            <ac:cxnSpMk id="20" creationId="{C49DA8F6-BCC1-4447-B54C-57856834B94B}"/>
          </ac:cxnSpMkLst>
        </pc:cxnChg>
      </pc:sldChg>
      <pc:sldChg chg="addSp modSp new mod setBg">
        <pc:chgData name="Laura Taylor" userId="149bd2b5-0cba-4f4a-8fac-23c807e1fde1" providerId="ADAL" clId="{9E637418-EAF8-4F39-BE24-15B62941B798}" dt="2024-06-12T16:56:52.994" v="644"/>
        <pc:sldMkLst>
          <pc:docMk/>
          <pc:sldMk cId="3674637984" sldId="261"/>
        </pc:sldMkLst>
        <pc:spChg chg="mod">
          <ac:chgData name="Laura Taylor" userId="149bd2b5-0cba-4f4a-8fac-23c807e1fde1" providerId="ADAL" clId="{9E637418-EAF8-4F39-BE24-15B62941B798}" dt="2024-06-12T16:55:28.321" v="643" actId="26606"/>
          <ac:spMkLst>
            <pc:docMk/>
            <pc:sldMk cId="3674637984" sldId="261"/>
            <ac:spMk id="2" creationId="{44BCBDF0-51A3-FA72-D363-5D9FB4C10A36}"/>
          </ac:spMkLst>
        </pc:spChg>
        <pc:spChg chg="mod">
          <ac:chgData name="Laura Taylor" userId="149bd2b5-0cba-4f4a-8fac-23c807e1fde1" providerId="ADAL" clId="{9E637418-EAF8-4F39-BE24-15B62941B798}" dt="2024-06-12T16:55:28.321" v="643" actId="26606"/>
          <ac:spMkLst>
            <pc:docMk/>
            <pc:sldMk cId="3674637984" sldId="261"/>
            <ac:spMk id="3" creationId="{1A3878B3-6D86-F752-059A-8226C1142602}"/>
          </ac:spMkLst>
        </pc:spChg>
        <pc:spChg chg="add">
          <ac:chgData name="Laura Taylor" userId="149bd2b5-0cba-4f4a-8fac-23c807e1fde1" providerId="ADAL" clId="{9E637418-EAF8-4F39-BE24-15B62941B798}" dt="2024-06-12T16:55:28.321" v="643" actId="26606"/>
          <ac:spMkLst>
            <pc:docMk/>
            <pc:sldMk cId="3674637984" sldId="261"/>
            <ac:spMk id="10" creationId="{ECC07320-C2CA-4E29-8481-9D9E143C7788}"/>
          </ac:spMkLst>
        </pc:spChg>
        <pc:spChg chg="add">
          <ac:chgData name="Laura Taylor" userId="149bd2b5-0cba-4f4a-8fac-23c807e1fde1" providerId="ADAL" clId="{9E637418-EAF8-4F39-BE24-15B62941B798}" dt="2024-06-12T16:55:28.321" v="643" actId="26606"/>
          <ac:spMkLst>
            <pc:docMk/>
            <pc:sldMk cId="3674637984" sldId="261"/>
            <ac:spMk id="12" creationId="{178FB36B-5BFE-42CA-BC60-1115E0D95EEC}"/>
          </ac:spMkLst>
        </pc:spChg>
        <pc:picChg chg="add mod ord">
          <ac:chgData name="Laura Taylor" userId="149bd2b5-0cba-4f4a-8fac-23c807e1fde1" providerId="ADAL" clId="{9E637418-EAF8-4F39-BE24-15B62941B798}" dt="2024-06-12T16:55:28.321" v="643" actId="26606"/>
          <ac:picMkLst>
            <pc:docMk/>
            <pc:sldMk cId="3674637984" sldId="261"/>
            <ac:picMk id="5" creationId="{2643A3F3-8515-3ADB-BB1B-FFA0A44B4B4D}"/>
          </ac:picMkLst>
        </pc:picChg>
        <pc:picChg chg="add mod">
          <ac:chgData name="Laura Taylor" userId="149bd2b5-0cba-4f4a-8fac-23c807e1fde1" providerId="ADAL" clId="{9E637418-EAF8-4F39-BE24-15B62941B798}" dt="2024-06-12T16:56:52.994" v="644"/>
          <ac:picMkLst>
            <pc:docMk/>
            <pc:sldMk cId="3674637984" sldId="261"/>
            <ac:picMk id="8" creationId="{82E5E5B8-F5E9-CAC4-D29D-CCFE7D8C9DC5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05FEC8-146F-6F07-1FFE-1C75015E543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4A16420-335A-C914-DCF3-8E5D6908F1C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3148C4A-C52C-A5BF-CF57-83D325B38A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63D2D-785B-4760-868B-4330A39601BF}" type="datetimeFigureOut">
              <a:rPr lang="en-GB" smtClean="0"/>
              <a:t>12/06/2024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3AB1695-1B34-5EF8-9627-D47A75650A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770F502-0435-BE58-0DCF-99854D1128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B61C7B-023F-4582-BA6E-8616231E4D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894100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E81E31-F405-9575-07C9-AC5D632EE4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8497DAC-79C9-1F6F-A9F2-3748F5EB45C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B97BDD-5DC8-D50D-A263-22538FFF8D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63D2D-785B-4760-868B-4330A39601BF}" type="datetimeFigureOut">
              <a:rPr lang="en-GB" smtClean="0"/>
              <a:t>12/06/2024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5A4B2F-EA5F-7260-E08F-D81C25FEA2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6D645AF-61E0-FADA-A72F-0BE861AA3D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B61C7B-023F-4582-BA6E-8616231E4D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893715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D1BAD5A-4FB2-90A1-3218-D8934E5D055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E78939F-9E22-7019-6C5F-76FEC42D0C8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30F74DA-F004-067E-C0B5-D6373FAFAB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63D2D-785B-4760-868B-4330A39601BF}" type="datetimeFigureOut">
              <a:rPr lang="en-GB" smtClean="0"/>
              <a:t>12/06/2024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C0CD685-720B-96B0-4D76-FEB368D2A8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E5625A-2418-1A42-056F-FD112C1E1D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B61C7B-023F-4582-BA6E-8616231E4D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284481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DB79D7-047C-4B78-9846-BF598BE91D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DF7022-FE1A-B8F5-6275-7A7583AB1A4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ED83ADB-CCE5-077E-369E-7616717828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63D2D-785B-4760-868B-4330A39601BF}" type="datetimeFigureOut">
              <a:rPr lang="en-GB" smtClean="0"/>
              <a:t>12/06/2024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44DAB7C-0368-3415-5F55-E88A44C13D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9809B6F-DE31-7BE9-43CD-B84E3298C1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B61C7B-023F-4582-BA6E-8616231E4D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493995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DDC67A-FBBB-9306-7FEB-5848864A7C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CE798DA-3FD4-67CB-A757-1D8DC69C26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A28494F-5570-F299-405B-F6E564CD82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63D2D-785B-4760-868B-4330A39601BF}" type="datetimeFigureOut">
              <a:rPr lang="en-GB" smtClean="0"/>
              <a:t>12/06/2024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F4E73D-607E-0379-CF3A-257823B570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73523C-F46B-AB41-D794-F2CF38948A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B61C7B-023F-4582-BA6E-8616231E4D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80340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F3731F-D575-370F-FB7C-13C46C7E6D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7F2FDF-B830-1580-6579-8EE2A7D5024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FC7EF22-A89D-526F-A67E-CE99BBEAE08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00350E5-38C6-0D38-E614-FE8AEEDD02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63D2D-785B-4760-868B-4330A39601BF}" type="datetimeFigureOut">
              <a:rPr lang="en-GB" smtClean="0"/>
              <a:t>12/06/2024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C169C99-391F-57C1-811E-EBE1B4C54B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E853D38-E459-3FA3-22E1-F0D7966A9B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B61C7B-023F-4582-BA6E-8616231E4D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938251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496AA4-B33A-1C62-9CB1-6CCA5F1783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007725A-7139-26AD-66DB-D5444DED88F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A3198AF-88CF-0572-0C42-6E562E80299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4EBF7FC-6AE1-C435-C0E3-207FDC73719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4DCC11A-D8EF-DA5A-1DAB-EC8CC25B7A6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6857050-B8B0-91C5-8FB1-E5D4D79E96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63D2D-785B-4760-868B-4330A39601BF}" type="datetimeFigureOut">
              <a:rPr lang="en-GB" smtClean="0"/>
              <a:t>12/06/2024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A65C5E4-AFAD-9281-C33A-537BA64A38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91374C3-B95D-1CE4-7106-D19A27380B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B61C7B-023F-4582-BA6E-8616231E4D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550022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CCF3C3-96CD-CBFD-5608-038CC5AE35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2D84B1-0D88-65BB-3061-F69194AD36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63D2D-785B-4760-868B-4330A39601BF}" type="datetimeFigureOut">
              <a:rPr lang="en-GB" smtClean="0"/>
              <a:t>12/06/2024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5A4A847-937A-F38A-B7DF-2D4F0A72B5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8F26945-2CB8-FAFB-A6A9-0350FF1901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B61C7B-023F-4582-BA6E-8616231E4D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517543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6753AE1-B959-D52E-A39D-BCF3C9EC5A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63D2D-785B-4760-868B-4330A39601BF}" type="datetimeFigureOut">
              <a:rPr lang="en-GB" smtClean="0"/>
              <a:t>12/06/2024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3723F3F-1628-9D2F-E96F-6933B81FD8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CEF66D7-DD74-8371-F761-9EC7D43DEC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B61C7B-023F-4582-BA6E-8616231E4D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969576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D06A35-9C93-ACC3-F2CD-C875CDA586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4A47D2-B8BE-2CA2-1A64-B157EA372A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A7DFA84-15E2-76AF-BAC9-B060165A1F9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BF1BB70-9076-36ED-401E-DAECB76599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63D2D-785B-4760-868B-4330A39601BF}" type="datetimeFigureOut">
              <a:rPr lang="en-GB" smtClean="0"/>
              <a:t>12/06/2024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9CB3A3F-4F03-7DE9-C56E-92964D60D1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D59AEC5-87C7-3ECD-C0DE-86D7AA3A42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B61C7B-023F-4582-BA6E-8616231E4D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85921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4300BC-75A6-9819-8E06-C713C505F9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DA36662-B2BD-CE4D-69DB-C535B33DC56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3355722-1DAC-4B7C-ABC2-DDCFAC5ADB5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4522DFE-A07A-B3FD-BA3D-1D018476DD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63D2D-785B-4760-868B-4330A39601BF}" type="datetimeFigureOut">
              <a:rPr lang="en-GB" smtClean="0"/>
              <a:t>12/06/2024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1192BE8-F659-3DB8-FA8A-DE4ED266B9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A49D759-14D1-C66D-4174-92FD945ADA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B61C7B-023F-4582-BA6E-8616231E4D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092758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1D0B7A8-337F-3CCB-B631-9288E4DA6E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8297862-01D6-4524-16D2-83F8A104A6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35985F0-356A-8D0B-5E10-72ACE045117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8863D2D-785B-4760-868B-4330A39601BF}" type="datetimeFigureOut">
              <a:rPr lang="en-GB" smtClean="0"/>
              <a:t>12/06/2024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660DE22-4B62-7CDB-A7C2-259169275C0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D5DF411-73EE-A00A-BD81-B9F1EAD91A1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2B61C7B-023F-4582-BA6E-8616231E4D5E}" type="slidenum">
              <a:rPr lang="en-GB" smtClean="0"/>
              <a:t>‹#›</a:t>
            </a:fld>
            <a:endParaRPr lang="en-GB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A7B9037-2465-BC4F-75D7-162139150875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ftr"/>
              </p:ext>
            </p:extLst>
          </p:nvPr>
        </p:nvSpPr>
        <p:spPr>
          <a:xfrm>
            <a:off x="63500" y="6642100"/>
            <a:ext cx="661988" cy="15240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en-GB" sz="10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   Internal</a:t>
            </a:r>
          </a:p>
        </p:txBody>
      </p:sp>
    </p:spTree>
    <p:extLst>
      <p:ext uri="{BB962C8B-B14F-4D97-AF65-F5344CB8AC3E}">
        <p14:creationId xmlns:p14="http://schemas.microsoft.com/office/powerpoint/2010/main" val="30280959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2.png"/><Relationship Id="rId5" Type="http://schemas.openxmlformats.org/officeDocument/2006/relationships/hyperlink" Target="http://pixabay.com/en/earth-blue-planet-globe-planet-11015/" TargetMode="External"/><Relationship Id="rId4" Type="http://schemas.openxmlformats.org/officeDocument/2006/relationships/image" Target="../media/image1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image" Target="../media/image4.png"/><Relationship Id="rId5" Type="http://schemas.openxmlformats.org/officeDocument/2006/relationships/hyperlink" Target="https://www.wallpaperflare.com/concrete-pathway-sinnemahoning-state-park-pennsylvania-cameron-county-wallpaper-tbzmi" TargetMode="External"/><Relationship Id="rId4" Type="http://schemas.openxmlformats.org/officeDocument/2006/relationships/image" Target="../media/image3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6" Type="http://schemas.openxmlformats.org/officeDocument/2006/relationships/image" Target="../media/image6.png"/><Relationship Id="rId5" Type="http://schemas.openxmlformats.org/officeDocument/2006/relationships/hyperlink" Target="https://www.pexels.com/photo/antique-bible-bible-study-book-356091/" TargetMode="Externa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hyperlink" Target="https://veggierevolution.blogspot.com/2010/08/laws-flaunted-flourishing-pet-trade.html" TargetMode="External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8.jpg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6" Type="http://schemas.openxmlformats.org/officeDocument/2006/relationships/hyperlink" Target="https://creativecommons.org/licenses/by-nc-nd/3.0/" TargetMode="External"/><Relationship Id="rId5" Type="http://schemas.openxmlformats.org/officeDocument/2006/relationships/hyperlink" Target="https://aprendizagensnanet.blogspot.com/2018/08/pausa-dia-mundial-do-orangotango.html" TargetMode="External"/><Relationship Id="rId4" Type="http://schemas.openxmlformats.org/officeDocument/2006/relationships/image" Target="../media/image7.jpg"/><Relationship Id="rId9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5.mp4"/><Relationship Id="rId1" Type="http://schemas.microsoft.com/office/2007/relationships/media" Target="../media/media5.mp4"/><Relationship Id="rId6" Type="http://schemas.openxmlformats.org/officeDocument/2006/relationships/image" Target="../media/image11.png"/><Relationship Id="rId5" Type="http://schemas.openxmlformats.org/officeDocument/2006/relationships/hyperlink" Target="https://pxhere.com/en/photo/60627" TargetMode="External"/><Relationship Id="rId4" Type="http://schemas.openxmlformats.org/officeDocument/2006/relationships/image" Target="../media/image10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6.mp4"/><Relationship Id="rId1" Type="http://schemas.microsoft.com/office/2007/relationships/media" Target="../media/media6.mp4"/><Relationship Id="rId6" Type="http://schemas.openxmlformats.org/officeDocument/2006/relationships/image" Target="../media/image13.png"/><Relationship Id="rId5" Type="http://schemas.openxmlformats.org/officeDocument/2006/relationships/hyperlink" Target="https://pixabay.com/photos/peacock-head-peacock-blue-feather-1209115/" TargetMode="External"/><Relationship Id="rId4" Type="http://schemas.openxmlformats.org/officeDocument/2006/relationships/image" Target="../media/image12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06DA9DF9-31F7-4056-B42E-878CC92417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C02C009-CD94-8BFB-33BB-9B55FC797B6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3468" y="643467"/>
            <a:ext cx="4620584" cy="4567137"/>
          </a:xfrm>
        </p:spPr>
        <p:txBody>
          <a:bodyPr>
            <a:normAutofit/>
          </a:bodyPr>
          <a:lstStyle/>
          <a:p>
            <a:pPr algn="l"/>
            <a:r>
              <a:rPr lang="en-GB" sz="4400" dirty="0"/>
              <a:t>What would a perfect world be like?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8EFCF7A-53A3-1113-BECE-CD08A057E73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3467" y="5277684"/>
            <a:ext cx="4620584" cy="775494"/>
          </a:xfrm>
        </p:spPr>
        <p:txBody>
          <a:bodyPr>
            <a:normAutofit/>
          </a:bodyPr>
          <a:lstStyle/>
          <a:p>
            <a:pPr algn="l"/>
            <a:endParaRPr lang="en-GB"/>
          </a:p>
        </p:txBody>
      </p:sp>
      <p:pic>
        <p:nvPicPr>
          <p:cNvPr id="6" name="Picture 5" descr="A planet earth with clouds and water&#10;&#10;Description automatically generated with medium confidence">
            <a:extLst>
              <a:ext uri="{FF2B5EF4-FFF2-40B4-BE49-F238E27FC236}">
                <a16:creationId xmlns:a16="http://schemas.microsoft.com/office/drawing/2014/main" id="{EDCA94A5-A1DD-87FF-241C-27F463A0305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rcRect l="753" r="10071"/>
          <a:stretch/>
        </p:blipFill>
        <p:spPr>
          <a:xfrm>
            <a:off x="6229215" y="10"/>
            <a:ext cx="5962785" cy="6857990"/>
          </a:xfrm>
          <a:custGeom>
            <a:avLst/>
            <a:gdLst/>
            <a:ahLst/>
            <a:cxnLst/>
            <a:rect l="l" t="t" r="r" b="b"/>
            <a:pathLst>
              <a:path w="5962785" h="6858000">
                <a:moveTo>
                  <a:pt x="1044839" y="0"/>
                </a:moveTo>
                <a:lnTo>
                  <a:pt x="5962785" y="0"/>
                </a:lnTo>
                <a:lnTo>
                  <a:pt x="5962785" y="6858000"/>
                </a:lnTo>
                <a:lnTo>
                  <a:pt x="1469886" y="6858000"/>
                </a:lnTo>
                <a:lnTo>
                  <a:pt x="1416006" y="6823984"/>
                </a:lnTo>
                <a:cubicBezTo>
                  <a:pt x="1356767" y="6787940"/>
                  <a:pt x="1296437" y="6755500"/>
                  <a:pt x="1232473" y="6733873"/>
                </a:cubicBezTo>
                <a:cubicBezTo>
                  <a:pt x="1145250" y="6705037"/>
                  <a:pt x="1060933" y="6654575"/>
                  <a:pt x="1075471" y="6503186"/>
                </a:cubicBezTo>
                <a:cubicBezTo>
                  <a:pt x="1078378" y="6459932"/>
                  <a:pt x="1055118" y="6427493"/>
                  <a:pt x="1020229" y="6438306"/>
                </a:cubicBezTo>
                <a:cubicBezTo>
                  <a:pt x="953358" y="6459932"/>
                  <a:pt x="921375" y="6398656"/>
                  <a:pt x="883579" y="6351798"/>
                </a:cubicBezTo>
                <a:cubicBezTo>
                  <a:pt x="816707" y="6268895"/>
                  <a:pt x="752743" y="6182387"/>
                  <a:pt x="645167" y="6167969"/>
                </a:cubicBezTo>
                <a:cubicBezTo>
                  <a:pt x="665519" y="6103088"/>
                  <a:pt x="700408" y="6110298"/>
                  <a:pt x="732391" y="6124716"/>
                </a:cubicBezTo>
                <a:cubicBezTo>
                  <a:pt x="816707" y="6160761"/>
                  <a:pt x="901023" y="6200410"/>
                  <a:pt x="985339" y="6236455"/>
                </a:cubicBezTo>
                <a:cubicBezTo>
                  <a:pt x="1040581" y="6258081"/>
                  <a:pt x="1095822" y="6290522"/>
                  <a:pt x="1168509" y="6265291"/>
                </a:cubicBezTo>
                <a:cubicBezTo>
                  <a:pt x="1104545" y="6135530"/>
                  <a:pt x="996969" y="6110298"/>
                  <a:pt x="909746" y="6070649"/>
                </a:cubicBezTo>
                <a:cubicBezTo>
                  <a:pt x="802169" y="6020185"/>
                  <a:pt x="738206" y="5926470"/>
                  <a:pt x="659704" y="5818335"/>
                </a:cubicBezTo>
                <a:cubicBezTo>
                  <a:pt x="738206" y="5789500"/>
                  <a:pt x="787632" y="5868798"/>
                  <a:pt x="851597" y="5865193"/>
                </a:cubicBezTo>
                <a:cubicBezTo>
                  <a:pt x="854504" y="5854380"/>
                  <a:pt x="860319" y="5832753"/>
                  <a:pt x="860319" y="5832753"/>
                </a:cubicBezTo>
                <a:cubicBezTo>
                  <a:pt x="755650" y="5775081"/>
                  <a:pt x="709132" y="5666947"/>
                  <a:pt x="691686" y="5533581"/>
                </a:cubicBezTo>
                <a:cubicBezTo>
                  <a:pt x="685872" y="5465095"/>
                  <a:pt x="648075" y="5443468"/>
                  <a:pt x="610278" y="5411029"/>
                </a:cubicBezTo>
                <a:cubicBezTo>
                  <a:pt x="482350" y="5299289"/>
                  <a:pt x="345700" y="5198364"/>
                  <a:pt x="238123" y="5046976"/>
                </a:cubicBezTo>
                <a:cubicBezTo>
                  <a:pt x="363144" y="5064998"/>
                  <a:pt x="461997" y="5165924"/>
                  <a:pt x="592833" y="5209177"/>
                </a:cubicBezTo>
                <a:cubicBezTo>
                  <a:pt x="488165" y="5043371"/>
                  <a:pt x="351514" y="4956864"/>
                  <a:pt x="226494" y="4855939"/>
                </a:cubicBezTo>
                <a:cubicBezTo>
                  <a:pt x="168344" y="4809081"/>
                  <a:pt x="116011" y="4751408"/>
                  <a:pt x="49139" y="4726177"/>
                </a:cubicBezTo>
                <a:cubicBezTo>
                  <a:pt x="25879" y="4718968"/>
                  <a:pt x="-14825" y="4700947"/>
                  <a:pt x="5527" y="4650483"/>
                </a:cubicBezTo>
                <a:cubicBezTo>
                  <a:pt x="22972" y="4607230"/>
                  <a:pt x="54954" y="4621648"/>
                  <a:pt x="84029" y="4632460"/>
                </a:cubicBezTo>
                <a:cubicBezTo>
                  <a:pt x="153807" y="4661296"/>
                  <a:pt x="229401" y="4661296"/>
                  <a:pt x="325347" y="4661296"/>
                </a:cubicBezTo>
                <a:cubicBezTo>
                  <a:pt x="243939" y="4524326"/>
                  <a:pt x="95658" y="4567580"/>
                  <a:pt x="25879" y="4423401"/>
                </a:cubicBezTo>
                <a:cubicBezTo>
                  <a:pt x="113103" y="4398170"/>
                  <a:pt x="179975" y="4448632"/>
                  <a:pt x="249753" y="4459446"/>
                </a:cubicBezTo>
                <a:cubicBezTo>
                  <a:pt x="313718" y="4470259"/>
                  <a:pt x="328254" y="4445028"/>
                  <a:pt x="313718" y="4365729"/>
                </a:cubicBezTo>
                <a:cubicBezTo>
                  <a:pt x="290458" y="4243177"/>
                  <a:pt x="325347" y="4181900"/>
                  <a:pt x="418386" y="4214341"/>
                </a:cubicBezTo>
                <a:cubicBezTo>
                  <a:pt x="505609" y="4246781"/>
                  <a:pt x="514332" y="4199922"/>
                  <a:pt x="491072" y="4131438"/>
                </a:cubicBezTo>
                <a:cubicBezTo>
                  <a:pt x="456183" y="4030512"/>
                  <a:pt x="493979" y="3951214"/>
                  <a:pt x="520147" y="3864706"/>
                </a:cubicBezTo>
                <a:cubicBezTo>
                  <a:pt x="560851" y="3734945"/>
                  <a:pt x="543407" y="3670064"/>
                  <a:pt x="459090" y="3572743"/>
                </a:cubicBezTo>
                <a:cubicBezTo>
                  <a:pt x="409664" y="3518676"/>
                  <a:pt x="360236" y="3471818"/>
                  <a:pt x="290458" y="3424959"/>
                </a:cubicBezTo>
                <a:cubicBezTo>
                  <a:pt x="450368" y="3399728"/>
                  <a:pt x="284643" y="3313221"/>
                  <a:pt x="339884" y="3259153"/>
                </a:cubicBezTo>
                <a:cubicBezTo>
                  <a:pt x="453275" y="3237527"/>
                  <a:pt x="543407" y="3410542"/>
                  <a:pt x="697501" y="3360078"/>
                </a:cubicBezTo>
                <a:cubicBezTo>
                  <a:pt x="511425" y="3212294"/>
                  <a:pt x="302087" y="3165436"/>
                  <a:pt x="165437" y="2967190"/>
                </a:cubicBezTo>
                <a:cubicBezTo>
                  <a:pt x="197419" y="2923937"/>
                  <a:pt x="229401" y="2967190"/>
                  <a:pt x="255568" y="2949167"/>
                </a:cubicBezTo>
                <a:cubicBezTo>
                  <a:pt x="255568" y="2938354"/>
                  <a:pt x="560851" y="3006840"/>
                  <a:pt x="578296" y="2725691"/>
                </a:cubicBezTo>
                <a:cubicBezTo>
                  <a:pt x="584111" y="2725691"/>
                  <a:pt x="589926" y="2725691"/>
                  <a:pt x="595740" y="2714876"/>
                </a:cubicBezTo>
                <a:cubicBezTo>
                  <a:pt x="627722" y="2675228"/>
                  <a:pt x="598648" y="2581510"/>
                  <a:pt x="650982" y="2574301"/>
                </a:cubicBezTo>
                <a:cubicBezTo>
                  <a:pt x="709132" y="2567092"/>
                  <a:pt x="764373" y="2534653"/>
                  <a:pt x="825429" y="2552674"/>
                </a:cubicBezTo>
                <a:cubicBezTo>
                  <a:pt x="871949" y="2567092"/>
                  <a:pt x="921375" y="2585115"/>
                  <a:pt x="970802" y="2585115"/>
                </a:cubicBezTo>
                <a:cubicBezTo>
                  <a:pt x="1023136" y="2585115"/>
                  <a:pt x="1095822" y="2707668"/>
                  <a:pt x="1127805" y="2545465"/>
                </a:cubicBezTo>
                <a:cubicBezTo>
                  <a:pt x="1127805" y="2538257"/>
                  <a:pt x="1217936" y="2556280"/>
                  <a:pt x="1267362" y="2563488"/>
                </a:cubicBezTo>
                <a:cubicBezTo>
                  <a:pt x="1308067" y="2570698"/>
                  <a:pt x="1357494" y="2603137"/>
                  <a:pt x="1386568" y="2538257"/>
                </a:cubicBezTo>
                <a:cubicBezTo>
                  <a:pt x="1401105" y="2498607"/>
                  <a:pt x="1331326" y="2426518"/>
                  <a:pt x="1270270" y="2419309"/>
                </a:cubicBezTo>
                <a:cubicBezTo>
                  <a:pt x="1215029" y="2412101"/>
                  <a:pt x="1159787" y="2404892"/>
                  <a:pt x="1107453" y="2419309"/>
                </a:cubicBezTo>
                <a:cubicBezTo>
                  <a:pt x="1043489" y="2437331"/>
                  <a:pt x="1008599" y="2408495"/>
                  <a:pt x="991154" y="2343615"/>
                </a:cubicBezTo>
                <a:cubicBezTo>
                  <a:pt x="970802" y="2275131"/>
                  <a:pt x="933005" y="2239085"/>
                  <a:pt x="880671" y="2206645"/>
                </a:cubicBezTo>
                <a:cubicBezTo>
                  <a:pt x="752743" y="2127346"/>
                  <a:pt x="630630" y="2033629"/>
                  <a:pt x="491072" y="1986771"/>
                </a:cubicBezTo>
                <a:cubicBezTo>
                  <a:pt x="464905" y="1979562"/>
                  <a:pt x="432923" y="1965145"/>
                  <a:pt x="421293" y="1903868"/>
                </a:cubicBezTo>
                <a:cubicBezTo>
                  <a:pt x="799262" y="1997584"/>
                  <a:pt x="1142342" y="2239085"/>
                  <a:pt x="1531941" y="2224667"/>
                </a:cubicBezTo>
                <a:cubicBezTo>
                  <a:pt x="1427272" y="2148974"/>
                  <a:pt x="1302252" y="2145369"/>
                  <a:pt x="1188861" y="2091301"/>
                </a:cubicBezTo>
                <a:cubicBezTo>
                  <a:pt x="1270270" y="2051652"/>
                  <a:pt x="1345864" y="2094906"/>
                  <a:pt x="1421458" y="2116532"/>
                </a:cubicBezTo>
                <a:cubicBezTo>
                  <a:pt x="1485422" y="2134554"/>
                  <a:pt x="1543571" y="2138160"/>
                  <a:pt x="1549386" y="2026420"/>
                </a:cubicBezTo>
                <a:cubicBezTo>
                  <a:pt x="1549386" y="2015607"/>
                  <a:pt x="1549386" y="2008398"/>
                  <a:pt x="1549386" y="1997584"/>
                </a:cubicBezTo>
                <a:cubicBezTo>
                  <a:pt x="1526126" y="1950727"/>
                  <a:pt x="1494144" y="1929099"/>
                  <a:pt x="1453440" y="1914682"/>
                </a:cubicBezTo>
                <a:cubicBezTo>
                  <a:pt x="1430180" y="1907473"/>
                  <a:pt x="1398198" y="1893056"/>
                  <a:pt x="1398198" y="1860614"/>
                </a:cubicBezTo>
                <a:cubicBezTo>
                  <a:pt x="1401105" y="1738063"/>
                  <a:pt x="1322604" y="1702018"/>
                  <a:pt x="1247011" y="1665972"/>
                </a:cubicBezTo>
                <a:cubicBezTo>
                  <a:pt x="1287715" y="1604696"/>
                  <a:pt x="1322604" y="1647950"/>
                  <a:pt x="1354586" y="1644345"/>
                </a:cubicBezTo>
                <a:cubicBezTo>
                  <a:pt x="1374939" y="1640741"/>
                  <a:pt x="1395290" y="1637138"/>
                  <a:pt x="1395290" y="1604696"/>
                </a:cubicBezTo>
                <a:cubicBezTo>
                  <a:pt x="1395290" y="1579465"/>
                  <a:pt x="1386568" y="1547025"/>
                  <a:pt x="1366216" y="1547025"/>
                </a:cubicBezTo>
                <a:cubicBezTo>
                  <a:pt x="1238288" y="1543420"/>
                  <a:pt x="1165601" y="1370405"/>
                  <a:pt x="1031858" y="1370405"/>
                </a:cubicBezTo>
                <a:cubicBezTo>
                  <a:pt x="950450" y="1370405"/>
                  <a:pt x="1072563" y="1273083"/>
                  <a:pt x="1005692" y="1233435"/>
                </a:cubicBezTo>
                <a:cubicBezTo>
                  <a:pt x="991154" y="1222621"/>
                  <a:pt x="1046396" y="1208203"/>
                  <a:pt x="1069655" y="1211808"/>
                </a:cubicBezTo>
                <a:cubicBezTo>
                  <a:pt x="1092915" y="1215412"/>
                  <a:pt x="1113268" y="1240644"/>
                  <a:pt x="1142342" y="1222621"/>
                </a:cubicBezTo>
                <a:cubicBezTo>
                  <a:pt x="1156879" y="1157741"/>
                  <a:pt x="1119082" y="1132510"/>
                  <a:pt x="1084193" y="1114487"/>
                </a:cubicBezTo>
                <a:cubicBezTo>
                  <a:pt x="1008599" y="1071234"/>
                  <a:pt x="933005" y="1020771"/>
                  <a:pt x="848689" y="1006353"/>
                </a:cubicBezTo>
                <a:cubicBezTo>
                  <a:pt x="819615" y="1002748"/>
                  <a:pt x="802169" y="984726"/>
                  <a:pt x="805077" y="948681"/>
                </a:cubicBezTo>
                <a:cubicBezTo>
                  <a:pt x="810892" y="901822"/>
                  <a:pt x="839967" y="916240"/>
                  <a:pt x="863226" y="919844"/>
                </a:cubicBezTo>
                <a:cubicBezTo>
                  <a:pt x="877764" y="923450"/>
                  <a:pt x="892301" y="934263"/>
                  <a:pt x="906838" y="909031"/>
                </a:cubicBezTo>
                <a:cubicBezTo>
                  <a:pt x="566666" y="653113"/>
                  <a:pt x="386404" y="667532"/>
                  <a:pt x="5527" y="458471"/>
                </a:cubicBezTo>
                <a:cubicBezTo>
                  <a:pt x="89843" y="418822"/>
                  <a:pt x="150900" y="447658"/>
                  <a:pt x="209049" y="454867"/>
                </a:cubicBezTo>
                <a:cubicBezTo>
                  <a:pt x="354422" y="472890"/>
                  <a:pt x="264290" y="505329"/>
                  <a:pt x="409664" y="526956"/>
                </a:cubicBezTo>
                <a:cubicBezTo>
                  <a:pt x="479443" y="537770"/>
                  <a:pt x="543407" y="573815"/>
                  <a:pt x="621908" y="516143"/>
                </a:cubicBezTo>
                <a:cubicBezTo>
                  <a:pt x="674242" y="476494"/>
                  <a:pt x="758558" y="519747"/>
                  <a:pt x="822522" y="552188"/>
                </a:cubicBezTo>
                <a:cubicBezTo>
                  <a:pt x="874856" y="581024"/>
                  <a:pt x="927190" y="588232"/>
                  <a:pt x="996969" y="552188"/>
                </a:cubicBezTo>
                <a:cubicBezTo>
                  <a:pt x="933005" y="530562"/>
                  <a:pt x="883579" y="512539"/>
                  <a:pt x="834151" y="498120"/>
                </a:cubicBezTo>
                <a:cubicBezTo>
                  <a:pt x="793447" y="487307"/>
                  <a:pt x="770187" y="462076"/>
                  <a:pt x="773095" y="408008"/>
                </a:cubicBezTo>
                <a:cubicBezTo>
                  <a:pt x="773095" y="379172"/>
                  <a:pt x="764373" y="339523"/>
                  <a:pt x="793447" y="325106"/>
                </a:cubicBezTo>
                <a:cubicBezTo>
                  <a:pt x="816707" y="310688"/>
                  <a:pt x="848689" y="325106"/>
                  <a:pt x="860319" y="350336"/>
                </a:cubicBezTo>
                <a:cubicBezTo>
                  <a:pt x="874856" y="397195"/>
                  <a:pt x="889393" y="440449"/>
                  <a:pt x="938820" y="444054"/>
                </a:cubicBezTo>
                <a:cubicBezTo>
                  <a:pt x="1005692" y="451262"/>
                  <a:pt x="967894" y="422426"/>
                  <a:pt x="956265" y="386381"/>
                </a:cubicBezTo>
                <a:cubicBezTo>
                  <a:pt x="944635" y="346733"/>
                  <a:pt x="979525" y="335919"/>
                  <a:pt x="1002784" y="343127"/>
                </a:cubicBezTo>
                <a:cubicBezTo>
                  <a:pt x="1090008" y="375569"/>
                  <a:pt x="1180139" y="317897"/>
                  <a:pt x="1270270" y="364755"/>
                </a:cubicBezTo>
                <a:cubicBezTo>
                  <a:pt x="1247011" y="249411"/>
                  <a:pt x="1197583" y="198949"/>
                  <a:pt x="1092915" y="180926"/>
                </a:cubicBezTo>
                <a:cubicBezTo>
                  <a:pt x="1055118" y="177322"/>
                  <a:pt x="1014414" y="184530"/>
                  <a:pt x="979525" y="152090"/>
                </a:cubicBezTo>
                <a:cubicBezTo>
                  <a:pt x="959172" y="134068"/>
                  <a:pt x="938820" y="112441"/>
                  <a:pt x="953358" y="76396"/>
                </a:cubicBezTo>
                <a:cubicBezTo>
                  <a:pt x="962080" y="51165"/>
                  <a:pt x="985339" y="51165"/>
                  <a:pt x="1005692" y="58373"/>
                </a:cubicBezTo>
                <a:cubicBezTo>
                  <a:pt x="1090008" y="98023"/>
                  <a:pt x="1180139" y="108837"/>
                  <a:pt x="1267362" y="123254"/>
                </a:cubicBezTo>
                <a:cubicBezTo>
                  <a:pt x="1281900" y="126859"/>
                  <a:pt x="1296437" y="134068"/>
                  <a:pt x="1310975" y="98023"/>
                </a:cubicBezTo>
                <a:cubicBezTo>
                  <a:pt x="1260095" y="81803"/>
                  <a:pt x="1209941" y="62879"/>
                  <a:pt x="1159787" y="43505"/>
                </a:cubicBezTo>
                <a:close/>
              </a:path>
            </a:pathLst>
          </a:custGeom>
        </p:spPr>
      </p:pic>
      <p:pic>
        <p:nvPicPr>
          <p:cNvPr id="25" name="Video 24">
            <a:hlinkClick r:id="" action="ppaction://media"/>
            <a:extLst>
              <a:ext uri="{FF2B5EF4-FFF2-40B4-BE49-F238E27FC236}">
                <a16:creationId xmlns:a16="http://schemas.microsoft.com/office/drawing/2014/main" id="{510818BB-A07D-99F7-DD5D-0711D9EF231C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6"/>
          <a:srcRect l="21875" r="21875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8372044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9060"/>
    </mc:Choice>
    <mc:Fallback>
      <p:transition spd="slow" advTm="906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F13C74B1-5B17-4795-BED0-7140497B44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3D43BF7-F652-6714-FDD4-DCA20EC947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25369"/>
            <a:ext cx="4368602" cy="1956841"/>
          </a:xfrm>
        </p:spPr>
        <p:txBody>
          <a:bodyPr anchor="b">
            <a:normAutofit/>
          </a:bodyPr>
          <a:lstStyle/>
          <a:p>
            <a:r>
              <a:rPr lang="en-GB" sz="5400"/>
              <a:t>School</a:t>
            </a:r>
          </a:p>
        </p:txBody>
      </p:sp>
      <p:sp>
        <p:nvSpPr>
          <p:cNvPr id="13" name="sketchy line">
            <a:extLst>
              <a:ext uri="{FF2B5EF4-FFF2-40B4-BE49-F238E27FC236}">
                <a16:creationId xmlns:a16="http://schemas.microsoft.com/office/drawing/2014/main" id="{D4974D33-8DC5-464E-8C6D-BE58F0669C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onnsiteX0" fmla="*/ 0 w 3474720"/>
              <a:gd name="connsiteY0" fmla="*/ 0 h 18288"/>
              <a:gd name="connsiteX1" fmla="*/ 694944 w 3474720"/>
              <a:gd name="connsiteY1" fmla="*/ 0 h 18288"/>
              <a:gd name="connsiteX2" fmla="*/ 1355141 w 3474720"/>
              <a:gd name="connsiteY2" fmla="*/ 0 h 18288"/>
              <a:gd name="connsiteX3" fmla="*/ 2015338 w 3474720"/>
              <a:gd name="connsiteY3" fmla="*/ 0 h 18288"/>
              <a:gd name="connsiteX4" fmla="*/ 2779776 w 3474720"/>
              <a:gd name="connsiteY4" fmla="*/ 0 h 18288"/>
              <a:gd name="connsiteX5" fmla="*/ 3474720 w 3474720"/>
              <a:gd name="connsiteY5" fmla="*/ 0 h 18288"/>
              <a:gd name="connsiteX6" fmla="*/ 3474720 w 3474720"/>
              <a:gd name="connsiteY6" fmla="*/ 18288 h 18288"/>
              <a:gd name="connsiteX7" fmla="*/ 2779776 w 3474720"/>
              <a:gd name="connsiteY7" fmla="*/ 18288 h 18288"/>
              <a:gd name="connsiteX8" fmla="*/ 2189074 w 3474720"/>
              <a:gd name="connsiteY8" fmla="*/ 18288 h 18288"/>
              <a:gd name="connsiteX9" fmla="*/ 1528877 w 3474720"/>
              <a:gd name="connsiteY9" fmla="*/ 18288 h 18288"/>
              <a:gd name="connsiteX10" fmla="*/ 868680 w 3474720"/>
              <a:gd name="connsiteY10" fmla="*/ 18288 h 18288"/>
              <a:gd name="connsiteX11" fmla="*/ 0 w 3474720"/>
              <a:gd name="connsiteY11" fmla="*/ 18288 h 18288"/>
              <a:gd name="connsiteX12" fmla="*/ 0 w 347472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CCE447-8F36-4E8F-9F27-2D9B8F1B90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80" y="2872899"/>
            <a:ext cx="4243589" cy="3320668"/>
          </a:xfrm>
        </p:spPr>
        <p:txBody>
          <a:bodyPr>
            <a:normAutofit/>
          </a:bodyPr>
          <a:lstStyle/>
          <a:p>
            <a:r>
              <a:rPr lang="en-GB" sz="2200" dirty="0"/>
              <a:t>I think we should have longer play time and lunch.</a:t>
            </a:r>
          </a:p>
          <a:p>
            <a:r>
              <a:rPr lang="en-GB" sz="2200" dirty="0"/>
              <a:t>We should have more toys and more field time.</a:t>
            </a:r>
          </a:p>
          <a:p>
            <a:r>
              <a:rPr lang="en-GB" sz="2200" dirty="0"/>
              <a:t>And people to be more kind.</a:t>
            </a:r>
          </a:p>
        </p:txBody>
      </p:sp>
      <p:pic>
        <p:nvPicPr>
          <p:cNvPr id="6" name="Picture 5" descr="A green field with trees and blue sky&#10;&#10;Description automatically generated">
            <a:extLst>
              <a:ext uri="{FF2B5EF4-FFF2-40B4-BE49-F238E27FC236}">
                <a16:creationId xmlns:a16="http://schemas.microsoft.com/office/drawing/2014/main" id="{B8C93AC6-FFA1-CA83-55AD-4E6BEFC783C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rcRect l="20691" r="12356" b="-1"/>
          <a:stretch/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  <p:pic>
        <p:nvPicPr>
          <p:cNvPr id="16" name="Video 15">
            <a:hlinkClick r:id="" action="ppaction://media"/>
            <a:extLst>
              <a:ext uri="{FF2B5EF4-FFF2-40B4-BE49-F238E27FC236}">
                <a16:creationId xmlns:a16="http://schemas.microsoft.com/office/drawing/2014/main" id="{14D8C8A0-F8C4-9E6B-1F6F-8257ACC75937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6"/>
          <a:srcRect l="21875" r="21875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1661197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2548"/>
    </mc:Choice>
    <mc:Fallback>
      <p:transition spd="slow" advTm="1254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9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An open book with text on it&#10;&#10;Description automatically generated">
            <a:extLst>
              <a:ext uri="{FF2B5EF4-FFF2-40B4-BE49-F238E27FC236}">
                <a16:creationId xmlns:a16="http://schemas.microsoft.com/office/drawing/2014/main" id="{E82FDF48-1CE4-555A-48A7-30E10F6021C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rcRect l="17613" r="16823"/>
          <a:stretch/>
        </p:blipFill>
        <p:spPr>
          <a:xfrm>
            <a:off x="2522356" y="10520"/>
            <a:ext cx="9669642" cy="6857990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7390263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4E13A42-8491-9F77-C90D-5A94565190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3822189" cy="1899912"/>
          </a:xfrm>
        </p:spPr>
        <p:txBody>
          <a:bodyPr>
            <a:normAutofit/>
          </a:bodyPr>
          <a:lstStyle/>
          <a:p>
            <a:r>
              <a:rPr lang="en-GB" sz="4000"/>
              <a:t>A perfect World in the bible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BB0FD2-3011-B93B-3E9A-9177F53E2B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434201"/>
            <a:ext cx="3822189" cy="374276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2000"/>
              <a:t>In the Bible, God made a Perfect, Peaceful and nice Environment for us to enjoy. Little did we know, came in litter which is all around us- by that I mean on the floor, in the Sea and yeh.</a:t>
            </a:r>
          </a:p>
        </p:txBody>
      </p:sp>
      <p:pic>
        <p:nvPicPr>
          <p:cNvPr id="8" name="Video 7">
            <a:hlinkClick r:id="" action="ppaction://media"/>
            <a:extLst>
              <a:ext uri="{FF2B5EF4-FFF2-40B4-BE49-F238E27FC236}">
                <a16:creationId xmlns:a16="http://schemas.microsoft.com/office/drawing/2014/main" id="{5CD8F59D-0E6F-8D4C-24F1-F578D8273099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6"/>
          <a:srcRect l="21875" r="21875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5528139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8216"/>
    </mc:Choice>
    <mc:Fallback>
      <p:transition spd="slow" advTm="1821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08EBD0-16D0-E2EE-A55A-7031774A15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highlight>
                  <a:srgbClr val="C0C0C0"/>
                </a:highlight>
              </a:rPr>
              <a:t>Climate Change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0A630B-C48F-A865-0736-71748C84548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>
                <a:highlight>
                  <a:srgbClr val="C0C0C0"/>
                </a:highlight>
              </a:rPr>
              <a:t>So far all  we know is that Climate change </a:t>
            </a:r>
            <a:r>
              <a:rPr lang="en-GB">
                <a:highlight>
                  <a:srgbClr val="C0C0C0"/>
                </a:highlight>
              </a:rPr>
              <a:t>is very </a:t>
            </a:r>
            <a:r>
              <a:rPr lang="en-GB" dirty="0">
                <a:highlight>
                  <a:srgbClr val="C0C0C0"/>
                </a:highlight>
              </a:rPr>
              <a:t>affective. across the Globe, Deforestation is the one to keep your eye on. </a:t>
            </a:r>
          </a:p>
          <a:p>
            <a:pPr marL="0" indent="0">
              <a:buNone/>
            </a:pPr>
            <a:r>
              <a:rPr lang="en-GB" dirty="0">
                <a:highlight>
                  <a:srgbClr val="C0C0C0"/>
                </a:highlight>
              </a:rPr>
              <a:t>THE POOR ORANGUTANS!!!!!!!!!!!!!!!!</a:t>
            </a:r>
          </a:p>
        </p:txBody>
      </p:sp>
      <p:pic>
        <p:nvPicPr>
          <p:cNvPr id="5" name="Picture 4" descr="A baby orangutan from a tree&#10;&#10;Description automatically generated">
            <a:extLst>
              <a:ext uri="{FF2B5EF4-FFF2-40B4-BE49-F238E27FC236}">
                <a16:creationId xmlns:a16="http://schemas.microsoft.com/office/drawing/2014/main" id="{D1F0845A-29B3-7539-FEB2-0C31F062580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1524000" y="3429000"/>
            <a:ext cx="5980386" cy="304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D63BFFD-3A37-8E1F-AD0E-162CB3918C0E}"/>
              </a:ext>
            </a:extLst>
          </p:cNvPr>
          <p:cNvSpPr txBox="1"/>
          <p:nvPr/>
        </p:nvSpPr>
        <p:spPr>
          <a:xfrm>
            <a:off x="838200" y="5487768"/>
            <a:ext cx="45720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00">
                <a:hlinkClick r:id="rId5" tooltip="https://aprendizagensnanet.blogspot.com/2018/08/pausa-dia-mundial-do-orangotango.html"/>
              </a:rPr>
              <a:t>This Photo</a:t>
            </a:r>
            <a:r>
              <a:rPr lang="en-GB" sz="900"/>
              <a:t> by Unknown Author is licensed under </a:t>
            </a:r>
            <a:r>
              <a:rPr lang="en-GB" sz="900">
                <a:hlinkClick r:id="rId6" tooltip="https://creativecommons.org/licenses/by-nc-nd/3.0/"/>
              </a:rPr>
              <a:t>CC BY-NC-ND</a:t>
            </a:r>
            <a:endParaRPr lang="en-GB" sz="900"/>
          </a:p>
        </p:txBody>
      </p:sp>
      <p:pic>
        <p:nvPicPr>
          <p:cNvPr id="8" name="Picture 7" descr="A baby orangutan in a cage&#10;&#10;Description automatically generated">
            <a:extLst>
              <a:ext uri="{FF2B5EF4-FFF2-40B4-BE49-F238E27FC236}">
                <a16:creationId xmlns:a16="http://schemas.microsoft.com/office/drawing/2014/main" id="{0FAF4768-EF95-8172-BE60-85563533607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8"/>
              </a:ext>
            </a:extLst>
          </a:blip>
          <a:stretch>
            <a:fillRect/>
          </a:stretch>
        </p:blipFill>
        <p:spPr>
          <a:xfrm>
            <a:off x="9628675" y="2284968"/>
            <a:ext cx="2438400" cy="36576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8B187BB3-FE8C-928C-70C2-9133F7C1F68A}"/>
              </a:ext>
            </a:extLst>
          </p:cNvPr>
          <p:cNvSpPr txBox="1"/>
          <p:nvPr/>
        </p:nvSpPr>
        <p:spPr>
          <a:xfrm>
            <a:off x="2055000" y="5942568"/>
            <a:ext cx="2438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00">
                <a:hlinkClick r:id="rId8" tooltip="https://veggierevolution.blogspot.com/2010/08/laws-flaunted-flourishing-pet-trade.html"/>
              </a:rPr>
              <a:t>This Photo</a:t>
            </a:r>
            <a:r>
              <a:rPr lang="en-GB" sz="900"/>
              <a:t> by Unknown Author is licensed under </a:t>
            </a:r>
            <a:r>
              <a:rPr lang="en-GB" sz="900">
                <a:hlinkClick r:id="rId6" tooltip="https://creativecommons.org/licenses/by-nc-nd/3.0/"/>
              </a:rPr>
              <a:t>CC BY-NC-ND</a:t>
            </a:r>
            <a:endParaRPr lang="en-GB" sz="900"/>
          </a:p>
        </p:txBody>
      </p:sp>
      <p:pic>
        <p:nvPicPr>
          <p:cNvPr id="11" name="Video 10">
            <a:hlinkClick r:id="" action="ppaction://media"/>
            <a:extLst>
              <a:ext uri="{FF2B5EF4-FFF2-40B4-BE49-F238E27FC236}">
                <a16:creationId xmlns:a16="http://schemas.microsoft.com/office/drawing/2014/main" id="{5E60F690-808D-582F-0BA0-3C20982B91DF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9"/>
          <a:srcRect l="21875" r="21875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4425774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9643"/>
    </mc:Choice>
    <mc:Fallback>
      <p:transition spd="slow" advTm="1964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1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327D73B4-9F5C-4A64-A179-51B9500CB8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B4C2677-16BB-039F-A03A-417DC901CB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57715" y="467271"/>
            <a:ext cx="4195674" cy="2052522"/>
          </a:xfrm>
        </p:spPr>
        <p:txBody>
          <a:bodyPr anchor="b">
            <a:normAutofit/>
          </a:bodyPr>
          <a:lstStyle/>
          <a:p>
            <a:r>
              <a:rPr lang="en-GB" sz="5600"/>
              <a:t>Ice Caps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C1F06963-6374-4B48-844F-071A9BAAAE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2965" y="554152"/>
            <a:ext cx="5742189" cy="5742189"/>
          </a:xfrm>
          <a:prstGeom prst="ellipse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A close-up of ice cave&#10;&#10;Description automatically generated">
            <a:extLst>
              <a:ext uri="{FF2B5EF4-FFF2-40B4-BE49-F238E27FC236}">
                <a16:creationId xmlns:a16="http://schemas.microsoft.com/office/drawing/2014/main" id="{7DAF786F-3F63-51A7-4AD4-5BEEACE952F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rcRect l="11293" r="21956" b="-2"/>
          <a:stretch/>
        </p:blipFill>
        <p:spPr>
          <a:xfrm>
            <a:off x="505418" y="554151"/>
            <a:ext cx="5742189" cy="5742189"/>
          </a:xfrm>
          <a:custGeom>
            <a:avLst/>
            <a:gdLst/>
            <a:ahLst/>
            <a:cxnLst/>
            <a:rect l="l" t="t" r="r" b="b"/>
            <a:pathLst>
              <a:path w="1838528" h="1838528">
                <a:moveTo>
                  <a:pt x="919264" y="0"/>
                </a:moveTo>
                <a:cubicBezTo>
                  <a:pt x="1426959" y="0"/>
                  <a:pt x="1838528" y="411569"/>
                  <a:pt x="1838528" y="919264"/>
                </a:cubicBezTo>
                <a:cubicBezTo>
                  <a:pt x="1838528" y="1426959"/>
                  <a:pt x="1426959" y="1838528"/>
                  <a:pt x="919264" y="1838528"/>
                </a:cubicBezTo>
                <a:cubicBezTo>
                  <a:pt x="411569" y="1838528"/>
                  <a:pt x="0" y="1426959"/>
                  <a:pt x="0" y="919264"/>
                </a:cubicBezTo>
                <a:cubicBezTo>
                  <a:pt x="0" y="411569"/>
                  <a:pt x="411569" y="0"/>
                  <a:pt x="919264" y="0"/>
                </a:cubicBezTo>
                <a:close/>
              </a:path>
            </a:pathLst>
          </a:custGeom>
        </p:spPr>
      </p:pic>
      <p:sp>
        <p:nvSpPr>
          <p:cNvPr id="14" name="!!plus graphic">
            <a:extLst>
              <a:ext uri="{FF2B5EF4-FFF2-40B4-BE49-F238E27FC236}">
                <a16:creationId xmlns:a16="http://schemas.microsoft.com/office/drawing/2014/main" id="{6CB927A4-E432-4310-9CD5-E89FF50631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04956" y="703679"/>
            <a:ext cx="171515" cy="171515"/>
          </a:xfrm>
          <a:custGeom>
            <a:avLst/>
            <a:gdLst>
              <a:gd name="connsiteX0" fmla="*/ 159874 w 171515"/>
              <a:gd name="connsiteY0" fmla="*/ 74116 h 171515"/>
              <a:gd name="connsiteX1" fmla="*/ 97399 w 171515"/>
              <a:gd name="connsiteY1" fmla="*/ 74116 h 171515"/>
              <a:gd name="connsiteX2" fmla="*/ 97399 w 171515"/>
              <a:gd name="connsiteY2" fmla="*/ 11641 h 171515"/>
              <a:gd name="connsiteX3" fmla="*/ 85758 w 171515"/>
              <a:gd name="connsiteY3" fmla="*/ 0 h 171515"/>
              <a:gd name="connsiteX4" fmla="*/ 74116 w 171515"/>
              <a:gd name="connsiteY4" fmla="*/ 11641 h 171515"/>
              <a:gd name="connsiteX5" fmla="*/ 74116 w 171515"/>
              <a:gd name="connsiteY5" fmla="*/ 74116 h 171515"/>
              <a:gd name="connsiteX6" fmla="*/ 11641 w 171515"/>
              <a:gd name="connsiteY6" fmla="*/ 74116 h 171515"/>
              <a:gd name="connsiteX7" fmla="*/ 0 w 171515"/>
              <a:gd name="connsiteY7" fmla="*/ 85758 h 171515"/>
              <a:gd name="connsiteX8" fmla="*/ 11641 w 171515"/>
              <a:gd name="connsiteY8" fmla="*/ 97399 h 171515"/>
              <a:gd name="connsiteX9" fmla="*/ 74116 w 171515"/>
              <a:gd name="connsiteY9" fmla="*/ 97399 h 171515"/>
              <a:gd name="connsiteX10" fmla="*/ 74116 w 171515"/>
              <a:gd name="connsiteY10" fmla="*/ 159874 h 171515"/>
              <a:gd name="connsiteX11" fmla="*/ 85758 w 171515"/>
              <a:gd name="connsiteY11" fmla="*/ 171515 h 171515"/>
              <a:gd name="connsiteX12" fmla="*/ 97399 w 171515"/>
              <a:gd name="connsiteY12" fmla="*/ 159874 h 171515"/>
              <a:gd name="connsiteX13" fmla="*/ 97399 w 171515"/>
              <a:gd name="connsiteY13" fmla="*/ 97399 h 171515"/>
              <a:gd name="connsiteX14" fmla="*/ 159874 w 171515"/>
              <a:gd name="connsiteY14" fmla="*/ 97399 h 171515"/>
              <a:gd name="connsiteX15" fmla="*/ 171515 w 171515"/>
              <a:gd name="connsiteY15" fmla="*/ 85758 h 171515"/>
              <a:gd name="connsiteX16" fmla="*/ 159874 w 171515"/>
              <a:gd name="connsiteY16" fmla="*/ 74116 h 1715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71515" h="171515">
                <a:moveTo>
                  <a:pt x="159874" y="74116"/>
                </a:moveTo>
                <a:lnTo>
                  <a:pt x="97399" y="74116"/>
                </a:lnTo>
                <a:lnTo>
                  <a:pt x="97399" y="11641"/>
                </a:lnTo>
                <a:cubicBezTo>
                  <a:pt x="97399" y="5212"/>
                  <a:pt x="92187" y="0"/>
                  <a:pt x="85758" y="0"/>
                </a:cubicBezTo>
                <a:cubicBezTo>
                  <a:pt x="79328" y="0"/>
                  <a:pt x="74116" y="5212"/>
                  <a:pt x="74116" y="11641"/>
                </a:cubicBezTo>
                <a:lnTo>
                  <a:pt x="74116" y="74116"/>
                </a:lnTo>
                <a:lnTo>
                  <a:pt x="11641" y="74116"/>
                </a:lnTo>
                <a:cubicBezTo>
                  <a:pt x="5212" y="74116"/>
                  <a:pt x="0" y="79328"/>
                  <a:pt x="0" y="85758"/>
                </a:cubicBezTo>
                <a:cubicBezTo>
                  <a:pt x="0" y="92187"/>
                  <a:pt x="5212" y="97399"/>
                  <a:pt x="11641" y="97399"/>
                </a:cubicBezTo>
                <a:lnTo>
                  <a:pt x="74116" y="97399"/>
                </a:lnTo>
                <a:lnTo>
                  <a:pt x="74116" y="159874"/>
                </a:lnTo>
                <a:cubicBezTo>
                  <a:pt x="74116" y="166303"/>
                  <a:pt x="79328" y="171515"/>
                  <a:pt x="85758" y="171515"/>
                </a:cubicBezTo>
                <a:cubicBezTo>
                  <a:pt x="92187" y="171515"/>
                  <a:pt x="97399" y="166303"/>
                  <a:pt x="97399" y="159874"/>
                </a:cubicBezTo>
                <a:lnTo>
                  <a:pt x="97399" y="97399"/>
                </a:lnTo>
                <a:lnTo>
                  <a:pt x="159874" y="97399"/>
                </a:lnTo>
                <a:cubicBezTo>
                  <a:pt x="166303" y="97399"/>
                  <a:pt x="171515" y="92187"/>
                  <a:pt x="171515" y="85758"/>
                </a:cubicBezTo>
                <a:cubicBezTo>
                  <a:pt x="171515" y="79328"/>
                  <a:pt x="166303" y="74116"/>
                  <a:pt x="159874" y="74116"/>
                </a:cubicBezTo>
                <a:close/>
              </a:path>
            </a:pathLst>
          </a:custGeom>
          <a:solidFill>
            <a:schemeClr val="accent1"/>
          </a:solidFill>
          <a:ln w="77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6" name="!!circle graphic">
            <a:extLst>
              <a:ext uri="{FF2B5EF4-FFF2-40B4-BE49-F238E27FC236}">
                <a16:creationId xmlns:a16="http://schemas.microsoft.com/office/drawing/2014/main" id="{1453BF6C-B012-48B7-B4E8-6D7AC7C27D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2753" y="1562696"/>
            <a:ext cx="157545" cy="157545"/>
          </a:xfrm>
          <a:custGeom>
            <a:avLst/>
            <a:gdLst>
              <a:gd name="connsiteX0" fmla="*/ 78773 w 157545"/>
              <a:gd name="connsiteY0" fmla="*/ 23283 h 157545"/>
              <a:gd name="connsiteX1" fmla="*/ 134262 w 157545"/>
              <a:gd name="connsiteY1" fmla="*/ 78773 h 157545"/>
              <a:gd name="connsiteX2" fmla="*/ 78773 w 157545"/>
              <a:gd name="connsiteY2" fmla="*/ 134262 h 157545"/>
              <a:gd name="connsiteX3" fmla="*/ 23283 w 157545"/>
              <a:gd name="connsiteY3" fmla="*/ 78773 h 157545"/>
              <a:gd name="connsiteX4" fmla="*/ 78773 w 157545"/>
              <a:gd name="connsiteY4" fmla="*/ 23283 h 157545"/>
              <a:gd name="connsiteX5" fmla="*/ 78773 w 157545"/>
              <a:gd name="connsiteY5" fmla="*/ 0 h 157545"/>
              <a:gd name="connsiteX6" fmla="*/ 0 w 157545"/>
              <a:gd name="connsiteY6" fmla="*/ 78773 h 157545"/>
              <a:gd name="connsiteX7" fmla="*/ 78773 w 157545"/>
              <a:gd name="connsiteY7" fmla="*/ 157545 h 157545"/>
              <a:gd name="connsiteX8" fmla="*/ 157545 w 157545"/>
              <a:gd name="connsiteY8" fmla="*/ 78773 h 157545"/>
              <a:gd name="connsiteX9" fmla="*/ 78773 w 157545"/>
              <a:gd name="connsiteY9" fmla="*/ 0 h 1575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57545" h="157545">
                <a:moveTo>
                  <a:pt x="78773" y="23283"/>
                </a:moveTo>
                <a:cubicBezTo>
                  <a:pt x="109419" y="23283"/>
                  <a:pt x="134262" y="48126"/>
                  <a:pt x="134262" y="78773"/>
                </a:cubicBezTo>
                <a:cubicBezTo>
                  <a:pt x="134262" y="109419"/>
                  <a:pt x="109419" y="134262"/>
                  <a:pt x="78773" y="134262"/>
                </a:cubicBezTo>
                <a:cubicBezTo>
                  <a:pt x="48126" y="134262"/>
                  <a:pt x="23283" y="109419"/>
                  <a:pt x="23283" y="78773"/>
                </a:cubicBezTo>
                <a:cubicBezTo>
                  <a:pt x="23312" y="48139"/>
                  <a:pt x="48139" y="23312"/>
                  <a:pt x="78773" y="23283"/>
                </a:cubicBezTo>
                <a:moveTo>
                  <a:pt x="78773" y="0"/>
                </a:moveTo>
                <a:cubicBezTo>
                  <a:pt x="35268" y="0"/>
                  <a:pt x="0" y="35268"/>
                  <a:pt x="0" y="78773"/>
                </a:cubicBezTo>
                <a:cubicBezTo>
                  <a:pt x="0" y="122277"/>
                  <a:pt x="35268" y="157545"/>
                  <a:pt x="78773" y="157545"/>
                </a:cubicBezTo>
                <a:cubicBezTo>
                  <a:pt x="122277" y="157545"/>
                  <a:pt x="157545" y="122277"/>
                  <a:pt x="157545" y="78773"/>
                </a:cubicBezTo>
                <a:cubicBezTo>
                  <a:pt x="157545" y="35268"/>
                  <a:pt x="122277" y="0"/>
                  <a:pt x="78773" y="0"/>
                </a:cubicBezTo>
                <a:close/>
              </a:path>
            </a:pathLst>
          </a:custGeom>
          <a:solidFill>
            <a:schemeClr val="accent1"/>
          </a:solidFill>
          <a:ln w="751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F1B2C3-650A-3258-1854-309991948A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57715" y="2990818"/>
            <a:ext cx="4195673" cy="2913872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r>
              <a:rPr lang="en-GB" sz="2000">
                <a:solidFill>
                  <a:schemeClr val="tx1">
                    <a:alpha val="80000"/>
                  </a:schemeClr>
                </a:solidFill>
              </a:rPr>
              <a:t>Sadly, the Ice caps are melting because of harmful gasses.I think that we should use more electric cars.</a:t>
            </a:r>
          </a:p>
        </p:txBody>
      </p:sp>
      <p:sp>
        <p:nvSpPr>
          <p:cNvPr id="18" name="!!dot graphic">
            <a:extLst>
              <a:ext uri="{FF2B5EF4-FFF2-40B4-BE49-F238E27FC236}">
                <a16:creationId xmlns:a16="http://schemas.microsoft.com/office/drawing/2014/main" id="{E3020543-B24B-4EC4-8FFC-8DD88EEA91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54149" y="5775082"/>
            <a:ext cx="112426" cy="112426"/>
          </a:xfrm>
          <a:custGeom>
            <a:avLst/>
            <a:gdLst>
              <a:gd name="connsiteX0" fmla="*/ 112426 w 112426"/>
              <a:gd name="connsiteY0" fmla="*/ 56213 h 112426"/>
              <a:gd name="connsiteX1" fmla="*/ 56213 w 112426"/>
              <a:gd name="connsiteY1" fmla="*/ 112426 h 112426"/>
              <a:gd name="connsiteX2" fmla="*/ 0 w 112426"/>
              <a:gd name="connsiteY2" fmla="*/ 56213 h 112426"/>
              <a:gd name="connsiteX3" fmla="*/ 56213 w 112426"/>
              <a:gd name="connsiteY3" fmla="*/ 0 h 112426"/>
              <a:gd name="connsiteX4" fmla="*/ 112426 w 112426"/>
              <a:gd name="connsiteY4" fmla="*/ 56213 h 112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2426" h="112426">
                <a:moveTo>
                  <a:pt x="112426" y="56213"/>
                </a:moveTo>
                <a:cubicBezTo>
                  <a:pt x="112426" y="87259"/>
                  <a:pt x="87259" y="112426"/>
                  <a:pt x="56213" y="112426"/>
                </a:cubicBezTo>
                <a:cubicBezTo>
                  <a:pt x="25167" y="112426"/>
                  <a:pt x="0" y="87259"/>
                  <a:pt x="0" y="56213"/>
                </a:cubicBezTo>
                <a:cubicBezTo>
                  <a:pt x="0" y="25167"/>
                  <a:pt x="25167" y="0"/>
                  <a:pt x="56213" y="0"/>
                </a:cubicBezTo>
                <a:cubicBezTo>
                  <a:pt x="87259" y="0"/>
                  <a:pt x="112426" y="25167"/>
                  <a:pt x="112426" y="56213"/>
                </a:cubicBezTo>
                <a:close/>
              </a:path>
            </a:pathLst>
          </a:custGeom>
          <a:solidFill>
            <a:schemeClr val="accent1"/>
          </a:solidFill>
          <a:ln w="51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cxnSp>
        <p:nvCxnSpPr>
          <p:cNvPr id="20" name="!!Straight Connector">
            <a:extLst>
              <a:ext uri="{FF2B5EF4-FFF2-40B4-BE49-F238E27FC236}">
                <a16:creationId xmlns:a16="http://schemas.microsoft.com/office/drawing/2014/main" id="{C49DA8F6-BCC1-4447-B54C-57856834B9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586162" y="3619272"/>
            <a:ext cx="0" cy="3238728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Video 8">
            <a:hlinkClick r:id="" action="ppaction://media"/>
            <a:extLst>
              <a:ext uri="{FF2B5EF4-FFF2-40B4-BE49-F238E27FC236}">
                <a16:creationId xmlns:a16="http://schemas.microsoft.com/office/drawing/2014/main" id="{62E6F174-9327-3EAC-15FE-A3F65C35104B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6"/>
          <a:srcRect l="21875" r="21875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2181945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4903"/>
    </mc:Choice>
    <mc:Fallback>
      <p:transition spd="slow" advTm="1490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ECC07320-C2CA-4E29-8481-9D9E143C77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A close up of a peacock&#10;&#10;Description automatically generated">
            <a:extLst>
              <a:ext uri="{FF2B5EF4-FFF2-40B4-BE49-F238E27FC236}">
                <a16:creationId xmlns:a16="http://schemas.microsoft.com/office/drawing/2014/main" id="{2643A3F3-8515-3ADB-BB1B-FFA0A44B4B4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rcRect b="5436"/>
          <a:stretch/>
        </p:blipFill>
        <p:spPr>
          <a:xfrm>
            <a:off x="1" y="10"/>
            <a:ext cx="9669642" cy="685799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178FB36B-5BFE-42CA-BC60-1115E0D95E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5125019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4BCBDF0-51A3-FA72-D363-5D9FB4C10A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35402" y="743447"/>
            <a:ext cx="3445765" cy="3692028"/>
          </a:xfrm>
          <a:noFill/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2100"/>
              <a:t>THE END!!!!!!!!!!!!!!!!!!!!!!!!!!!!!!!!!!!!!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3878B3-6D86-F752-059A-8226C11426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35403" y="4629234"/>
            <a:ext cx="3445766" cy="1485319"/>
          </a:xfrm>
          <a:noFill/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r>
              <a:rPr lang="en-US" sz="2400"/>
              <a:t>HOPE YOU ENJOYED MY SLIED!!!!</a:t>
            </a:r>
          </a:p>
        </p:txBody>
      </p:sp>
      <p:pic>
        <p:nvPicPr>
          <p:cNvPr id="8" name="Video 7">
            <a:hlinkClick r:id="" action="ppaction://media"/>
            <a:extLst>
              <a:ext uri="{FF2B5EF4-FFF2-40B4-BE49-F238E27FC236}">
                <a16:creationId xmlns:a16="http://schemas.microsoft.com/office/drawing/2014/main" id="{82E5E5B8-F5E9-CAC4-D29D-CCFE7D8C9DC5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6"/>
          <a:srcRect l="21875" r="21875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36746379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7518"/>
    </mc:Choice>
    <mc:Fallback>
      <p:transition spd="slow" advTm="751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55</TotalTime>
  <Words>174</Words>
  <Application>Microsoft Office PowerPoint</Application>
  <PresentationFormat>Widescreen</PresentationFormat>
  <Paragraphs>16</Paragraphs>
  <Slides>6</Slides>
  <Notes>0</Notes>
  <HiddenSlides>0</HiddenSlides>
  <MMClips>6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Aptos</vt:lpstr>
      <vt:lpstr>Aptos Display</vt:lpstr>
      <vt:lpstr>Arial</vt:lpstr>
      <vt:lpstr>Calibri</vt:lpstr>
      <vt:lpstr>Office Theme</vt:lpstr>
      <vt:lpstr>What would a perfect world be like?</vt:lpstr>
      <vt:lpstr>School</vt:lpstr>
      <vt:lpstr>A perfect World in the bible</vt:lpstr>
      <vt:lpstr>Climate Change</vt:lpstr>
      <vt:lpstr>Ice Caps</vt:lpstr>
      <vt:lpstr>THE END!!!!!!!!!!!!!!!!!!!!!!!!!!!!!!!!!!!!!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What is my perfect World?</dc:title>
  <dc:creator>Laura Taylor</dc:creator>
  <cp:lastModifiedBy>Laura Taylor</cp:lastModifiedBy>
  <cp:revision>1</cp:revision>
  <dcterms:created xsi:type="dcterms:W3CDTF">2024-06-11T17:22:34Z</dcterms:created>
  <dcterms:modified xsi:type="dcterms:W3CDTF">2024-06-12T16:56:59Z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66071a7c-75cf-425a-8429-39b6c8c276fe_Enabled">
    <vt:lpwstr>true</vt:lpwstr>
  </property>
  <property fmtid="{D5CDD505-2E9C-101B-9397-08002B2CF9AE}" pid="3" name="MSIP_Label_66071a7c-75cf-425a-8429-39b6c8c276fe_SetDate">
    <vt:lpwstr>2024-06-11T17:55:54Z</vt:lpwstr>
  </property>
  <property fmtid="{D5CDD505-2E9C-101B-9397-08002B2CF9AE}" pid="4" name="MSIP_Label_66071a7c-75cf-425a-8429-39b6c8c276fe_Method">
    <vt:lpwstr>Standard</vt:lpwstr>
  </property>
  <property fmtid="{D5CDD505-2E9C-101B-9397-08002B2CF9AE}" pid="5" name="MSIP_Label_66071a7c-75cf-425a-8429-39b6c8c276fe_Name">
    <vt:lpwstr>Internal</vt:lpwstr>
  </property>
  <property fmtid="{D5CDD505-2E9C-101B-9397-08002B2CF9AE}" pid="6" name="MSIP_Label_66071a7c-75cf-425a-8429-39b6c8c276fe_SiteId">
    <vt:lpwstr>74ec6623-491a-4f44-9874-69ffcc3bb299</vt:lpwstr>
  </property>
  <property fmtid="{D5CDD505-2E9C-101B-9397-08002B2CF9AE}" pid="7" name="MSIP_Label_66071a7c-75cf-425a-8429-39b6c8c276fe_ActionId">
    <vt:lpwstr>d1285197-27ff-4776-88b5-41bb6f213f33</vt:lpwstr>
  </property>
  <property fmtid="{D5CDD505-2E9C-101B-9397-08002B2CF9AE}" pid="8" name="MSIP_Label_66071a7c-75cf-425a-8429-39b6c8c276fe_ContentBits">
    <vt:lpwstr>2</vt:lpwstr>
  </property>
  <property fmtid="{D5CDD505-2E9C-101B-9397-08002B2CF9AE}" pid="9" name="ClassificationContentMarkingFooterLocations">
    <vt:lpwstr>Office Theme:8</vt:lpwstr>
  </property>
  <property fmtid="{D5CDD505-2E9C-101B-9397-08002B2CF9AE}" pid="10" name="ClassificationContentMarkingFooterText">
    <vt:lpwstr>        Internal</vt:lpwstr>
  </property>
</Properties>
</file>