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44" y="-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CF4C-C894-4EC8-9A2F-E66016D667D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6672-54D5-4C08-B470-BDA06275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43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CF4C-C894-4EC8-9A2F-E66016D667D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6672-54D5-4C08-B470-BDA06275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20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CF4C-C894-4EC8-9A2F-E66016D667D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6672-54D5-4C08-B470-BDA06275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6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CF4C-C894-4EC8-9A2F-E66016D667D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6672-54D5-4C08-B470-BDA06275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63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CF4C-C894-4EC8-9A2F-E66016D667D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6672-54D5-4C08-B470-BDA06275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051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CF4C-C894-4EC8-9A2F-E66016D667D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6672-54D5-4C08-B470-BDA06275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48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CF4C-C894-4EC8-9A2F-E66016D667D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6672-54D5-4C08-B470-BDA06275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265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CF4C-C894-4EC8-9A2F-E66016D667D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6672-54D5-4C08-B470-BDA06275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0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CF4C-C894-4EC8-9A2F-E66016D667D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6672-54D5-4C08-B470-BDA06275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89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CF4C-C894-4EC8-9A2F-E66016D667D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8AD6672-54D5-4C08-B470-BDA06275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31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CF4C-C894-4EC8-9A2F-E66016D667D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6672-54D5-4C08-B470-BDA06275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88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CF4C-C894-4EC8-9A2F-E66016D667D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6672-54D5-4C08-B470-BDA06275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2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CF4C-C894-4EC8-9A2F-E66016D667D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6672-54D5-4C08-B470-BDA06275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96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CF4C-C894-4EC8-9A2F-E66016D667D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6672-54D5-4C08-B470-BDA06275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4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CF4C-C894-4EC8-9A2F-E66016D667D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6672-54D5-4C08-B470-BDA06275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1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CF4C-C894-4EC8-9A2F-E66016D667D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6672-54D5-4C08-B470-BDA06275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7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CF4C-C894-4EC8-9A2F-E66016D667D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D6672-54D5-4C08-B470-BDA06275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4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A0CF4C-C894-4EC8-9A2F-E66016D667D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AD6672-54D5-4C08-B470-BDA06275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9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E309-E1B5-4C0E-8D9A-C7C22610D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069" y="1096860"/>
            <a:ext cx="9762931" cy="3605769"/>
          </a:xfrm>
        </p:spPr>
        <p:txBody>
          <a:bodyPr>
            <a:normAutofit fontScale="90000"/>
          </a:bodyPr>
          <a:lstStyle/>
          <a:p>
            <a:r>
              <a:rPr lang="en-GB" sz="6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strange ways </a:t>
            </a:r>
            <a:br>
              <a:rPr lang="en-GB" sz="6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GB" sz="6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people used to live</a:t>
            </a:r>
            <a:b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b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GB" sz="4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Stone Age Homes </a:t>
            </a:r>
            <a:endParaRPr lang="en-GB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F61BD-B436-473B-82AE-3CBCB5AE9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0355" y="5212360"/>
            <a:ext cx="6987645" cy="1388534"/>
          </a:xfrm>
        </p:spPr>
        <p:txBody>
          <a:bodyPr>
            <a:normAutofit/>
          </a:bodyPr>
          <a:lstStyle/>
          <a:p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Freddie Wright</a:t>
            </a:r>
          </a:p>
        </p:txBody>
      </p:sp>
    </p:spTree>
    <p:extLst>
      <p:ext uri="{BB962C8B-B14F-4D97-AF65-F5344CB8AC3E}">
        <p14:creationId xmlns:p14="http://schemas.microsoft.com/office/powerpoint/2010/main" val="324465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E36666-37A3-49C1-A32A-44BE6CC8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569945"/>
            <a:ext cx="10018713" cy="922953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Houses - Palaeolithic 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7C0887-3E65-4F8F-AB39-3CB6B8249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291905"/>
            <a:ext cx="5335940" cy="5177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 In the early Stone Age, people lived in caves.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robotoregular"/>
              </a:rPr>
              <a:t>Palaeolithic humans were hunters and gatherers and moved around, so they found caves for shelter.</a:t>
            </a:r>
            <a:endParaRPr lang="en-GB" b="0" i="0" dirty="0">
              <a:solidFill>
                <a:srgbClr val="353535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353535"/>
                </a:solidFill>
                <a:latin typeface="Roboto" panose="02000000000000000000" pitchFamily="2" charset="0"/>
              </a:rPr>
              <a:t>Caves were places of living as well as spaces for rituals.</a:t>
            </a:r>
          </a:p>
          <a:p>
            <a:pPr marL="0" indent="0">
              <a:buNone/>
            </a:pPr>
            <a:r>
              <a:rPr lang="en-GB" dirty="0">
                <a:solidFill>
                  <a:srgbClr val="353535"/>
                </a:solidFill>
                <a:latin typeface="Roboto" panose="02000000000000000000" pitchFamily="2" charset="0"/>
              </a:rPr>
              <a:t>Cavemen drew paintings inside their caves which could have been for rituals.</a:t>
            </a:r>
            <a:endParaRPr lang="en-GB" dirty="0"/>
          </a:p>
        </p:txBody>
      </p:sp>
      <p:pic>
        <p:nvPicPr>
          <p:cNvPr id="1026" name="Picture 2" descr="Caveman - Wikipedia">
            <a:extLst>
              <a:ext uri="{FF2B5EF4-FFF2-40B4-BE49-F238E27FC236}">
                <a16:creationId xmlns:a16="http://schemas.microsoft.com/office/drawing/2014/main" id="{7290484A-C25E-4820-AB1F-AD8EB9B07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537" y="446590"/>
            <a:ext cx="4134625" cy="21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uring the Middle Ages, were there still caveman? - Quora">
            <a:extLst>
              <a:ext uri="{FF2B5EF4-FFF2-40B4-BE49-F238E27FC236}">
                <a16:creationId xmlns:a16="http://schemas.microsoft.com/office/drawing/2014/main" id="{DEB7CBAE-B39F-4F03-84BA-F0677235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187" y="2409225"/>
            <a:ext cx="2659006" cy="17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plica of Palaeolithic cave paintings from the Altamira cave in Spain, painted c. 20,000 years ago">
            <a:extLst>
              <a:ext uri="{FF2B5EF4-FFF2-40B4-BE49-F238E27FC236}">
                <a16:creationId xmlns:a16="http://schemas.microsoft.com/office/drawing/2014/main" id="{BEF739BC-CFCE-4973-B00F-2D4C06179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063" y="4040970"/>
            <a:ext cx="3370627" cy="22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2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E36666-37A3-49C1-A32A-44BE6CC8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569945"/>
            <a:ext cx="10018713" cy="922953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Houses - Mesolithic  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7C0887-3E65-4F8F-AB39-3CB6B8249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25846"/>
            <a:ext cx="7109988" cy="1429649"/>
          </a:xfrm>
        </p:spPr>
        <p:txBody>
          <a:bodyPr/>
          <a:lstStyle/>
          <a:p>
            <a:pPr marL="0" indent="0">
              <a:buNone/>
            </a:pPr>
            <a:r>
              <a:rPr lang="en-GB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During the Mesolithic period, huts became more advanced. Huts were thatched with reeds, mud and turf.</a:t>
            </a:r>
            <a:endParaRPr lang="en-GB" dirty="0"/>
          </a:p>
        </p:txBody>
      </p:sp>
      <p:pic>
        <p:nvPicPr>
          <p:cNvPr id="5" name="Picture 4" descr="1,786 Mesolithic Images, Stock Photos, 3D objects, &amp; Vectors | Shutterstock">
            <a:extLst>
              <a:ext uri="{FF2B5EF4-FFF2-40B4-BE49-F238E27FC236}">
                <a16:creationId xmlns:a16="http://schemas.microsoft.com/office/drawing/2014/main" id="{ED466CEB-724E-4051-A818-02D33E7B6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3" b="22364"/>
          <a:stretch/>
        </p:blipFill>
        <p:spPr bwMode="auto">
          <a:xfrm>
            <a:off x="8695309" y="1425846"/>
            <a:ext cx="2908725" cy="219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werPoint Guidance">
            <a:extLst>
              <a:ext uri="{FF2B5EF4-FFF2-40B4-BE49-F238E27FC236}">
                <a16:creationId xmlns:a16="http://schemas.microsoft.com/office/drawing/2014/main" id="{C97C6A74-AC3C-4B48-9A93-609208C91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6" y="3287681"/>
            <a:ext cx="3563344" cy="229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88CBAF7-D0EB-4426-BD63-D3F04776396E}"/>
              </a:ext>
            </a:extLst>
          </p:cNvPr>
          <p:cNvSpPr txBox="1">
            <a:spLocks/>
          </p:cNvSpPr>
          <p:nvPr/>
        </p:nvSpPr>
        <p:spPr>
          <a:xfrm>
            <a:off x="4514134" y="3259048"/>
            <a:ext cx="5101048" cy="1900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F51738B-294C-4394-BDC0-F211E3D77453}"/>
              </a:ext>
            </a:extLst>
          </p:cNvPr>
          <p:cNvSpPr txBox="1">
            <a:spLocks/>
          </p:cNvSpPr>
          <p:nvPr/>
        </p:nvSpPr>
        <p:spPr>
          <a:xfrm>
            <a:off x="4393035" y="3921332"/>
            <a:ext cx="7318683" cy="151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>
                <a:solidFill>
                  <a:srgbClr val="353535"/>
                </a:solidFill>
                <a:latin typeface="Roboto" panose="02000000000000000000" pitchFamily="2" charset="0"/>
              </a:rPr>
              <a:t>Huts were made from wooden posts in the shape like a tepee. The floor was covered with a layer of moss, reeds and soft plant materials.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8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E36666-37A3-49C1-A32A-44BE6CC8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569945"/>
            <a:ext cx="10018713" cy="922953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Houses - Neolithic 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7C0887-3E65-4F8F-AB39-3CB6B8249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25846"/>
            <a:ext cx="6485228" cy="14296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Because Neolithic people where more settled, they built stronger homes because they didn’t need to migrate around. They where made from clay and mud bricks with timber posts. 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88CBAF7-D0EB-4426-BD63-D3F04776396E}"/>
              </a:ext>
            </a:extLst>
          </p:cNvPr>
          <p:cNvSpPr txBox="1">
            <a:spLocks/>
          </p:cNvSpPr>
          <p:nvPr/>
        </p:nvSpPr>
        <p:spPr>
          <a:xfrm>
            <a:off x="4514134" y="3259048"/>
            <a:ext cx="5101048" cy="1900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F51738B-294C-4394-BDC0-F211E3D77453}"/>
              </a:ext>
            </a:extLst>
          </p:cNvPr>
          <p:cNvSpPr txBox="1">
            <a:spLocks/>
          </p:cNvSpPr>
          <p:nvPr/>
        </p:nvSpPr>
        <p:spPr>
          <a:xfrm>
            <a:off x="4393035" y="3572775"/>
            <a:ext cx="7318683" cy="2899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400" b="0" i="0" cap="none">
                <a:solidFill>
                  <a:srgbClr val="353535"/>
                </a:solidFill>
                <a:effectLst/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cap="none">
                <a:effectLst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none">
                <a:effectLst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cap="none">
                <a:effectLst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5pPr>
            <a:lvl6pPr marL="2514600" indent="-2286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6pPr>
            <a:lvl7pPr marL="2971800" indent="-2286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7pPr>
            <a:lvl8pPr marL="3429000" indent="-2286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8pPr>
            <a:lvl9pPr marL="3886200" indent="-2286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cap="none">
                <a:effectLst/>
              </a:defRPr>
            </a:lvl9pPr>
          </a:lstStyle>
          <a:p>
            <a:r>
              <a:rPr lang="en-GB" dirty="0"/>
              <a:t>They held hearths, which are fireplaces made from bricks or stones, in a central location to heat the interior and serve as a cook fire. </a:t>
            </a:r>
          </a:p>
          <a:p>
            <a:r>
              <a:rPr lang="en-GB" dirty="0"/>
              <a:t>The roofs where made from thatch but had doors what could be opened and used a chimney to get the smoke out. </a:t>
            </a:r>
          </a:p>
          <a:p>
            <a:endParaRPr lang="en-GB" dirty="0"/>
          </a:p>
        </p:txBody>
      </p:sp>
      <p:pic>
        <p:nvPicPr>
          <p:cNvPr id="1026" name="Picture 2" descr="James Cope - Neolithic House an Art imagination of their homes. Neolithic  Period was roughly 3500BC-2500BC. | Arkeoloji, Doğada kampçılık, Tarih">
            <a:extLst>
              <a:ext uri="{FF2B5EF4-FFF2-40B4-BE49-F238E27FC236}">
                <a16:creationId xmlns:a16="http://schemas.microsoft.com/office/drawing/2014/main" id="{461B5010-D902-4DBB-BC10-937A77D78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69" y="2880894"/>
            <a:ext cx="2701255" cy="359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out the project | Stonehenge Neolithic Houses">
            <a:extLst>
              <a:ext uri="{FF2B5EF4-FFF2-40B4-BE49-F238E27FC236}">
                <a16:creationId xmlns:a16="http://schemas.microsoft.com/office/drawing/2014/main" id="{6F1D78A0-91CD-47DE-B657-3BD4A87AD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771" y="870283"/>
            <a:ext cx="3185019" cy="238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5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E36666-37A3-49C1-A32A-44BE6CC8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569945"/>
            <a:ext cx="10018713" cy="922953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Strange Facts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7C0887-3E65-4F8F-AB39-3CB6B8249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25846"/>
            <a:ext cx="6696000" cy="1475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0" i="0" dirty="0">
                <a:solidFill>
                  <a:srgbClr val="353535"/>
                </a:solidFill>
                <a:effectLst/>
                <a:latin typeface="Roboto" panose="02000000000000000000" pitchFamily="2" charset="0"/>
              </a:rPr>
              <a:t>Stonehenge was built in the Neolithic period. No one is quite sure why or how it was built, and it remains a mysteries </a:t>
            </a:r>
            <a:r>
              <a:rPr lang="en-GB" dirty="0">
                <a:solidFill>
                  <a:srgbClr val="353535"/>
                </a:solidFill>
                <a:latin typeface="Roboto" panose="02000000000000000000" pitchFamily="2" charset="0"/>
              </a:rPr>
              <a:t>even now.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88CBAF7-D0EB-4426-BD63-D3F04776396E}"/>
              </a:ext>
            </a:extLst>
          </p:cNvPr>
          <p:cNvSpPr txBox="1">
            <a:spLocks/>
          </p:cNvSpPr>
          <p:nvPr/>
        </p:nvSpPr>
        <p:spPr>
          <a:xfrm>
            <a:off x="4648358" y="3231873"/>
            <a:ext cx="5101048" cy="1900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GB" dirty="0"/>
          </a:p>
        </p:txBody>
      </p:sp>
      <p:pic>
        <p:nvPicPr>
          <p:cNvPr id="3074" name="Picture 2" descr="Where is Stonehenge, who built the prehistoric monument, and how? | Live  Science">
            <a:extLst>
              <a:ext uri="{FF2B5EF4-FFF2-40B4-BE49-F238E27FC236}">
                <a16:creationId xmlns:a16="http://schemas.microsoft.com/office/drawing/2014/main" id="{2444C149-3B1F-492F-991D-6ECCA784F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080" y="1132072"/>
            <a:ext cx="3378231" cy="190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BC - See You See Me - Skara Brae - Jewellery">
            <a:extLst>
              <a:ext uri="{FF2B5EF4-FFF2-40B4-BE49-F238E27FC236}">
                <a16:creationId xmlns:a16="http://schemas.microsoft.com/office/drawing/2014/main" id="{142D6B69-9EA9-43AC-B5AC-C199AF17C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80" y="2878391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credible Map of Pangea With Modern-Day Borders">
            <a:extLst>
              <a:ext uri="{FF2B5EF4-FFF2-40B4-BE49-F238E27FC236}">
                <a16:creationId xmlns:a16="http://schemas.microsoft.com/office/drawing/2014/main" id="{0C002B38-B6D6-48AD-A840-EEF3C5BC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79" y="4015532"/>
            <a:ext cx="2295088" cy="236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7F8750-1B68-4E57-ABD5-5FE664C9DF36}"/>
              </a:ext>
            </a:extLst>
          </p:cNvPr>
          <p:cNvSpPr txBox="1"/>
          <p:nvPr/>
        </p:nvSpPr>
        <p:spPr>
          <a:xfrm>
            <a:off x="4807023" y="3163624"/>
            <a:ext cx="66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353535"/>
                </a:solidFill>
                <a:latin typeface="Roboto" panose="02000000000000000000" pitchFamily="2" charset="0"/>
              </a:rPr>
              <a:t>People made jewellery from shells, animal claws and even teeth.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C1F21D-C70F-4E2B-B215-F5AC0939A6FD}"/>
              </a:ext>
            </a:extLst>
          </p:cNvPr>
          <p:cNvSpPr txBox="1"/>
          <p:nvPr/>
        </p:nvSpPr>
        <p:spPr>
          <a:xfrm>
            <a:off x="1484310" y="5063428"/>
            <a:ext cx="66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353535"/>
                </a:solidFill>
                <a:latin typeface="Roboto" panose="02000000000000000000" pitchFamily="2" charset="0"/>
              </a:rPr>
              <a:t>Continents where connected so stone age people could walk from Africa to England.</a:t>
            </a:r>
          </a:p>
        </p:txBody>
      </p:sp>
    </p:spTree>
    <p:extLst>
      <p:ext uri="{BB962C8B-B14F-4D97-AF65-F5344CB8AC3E}">
        <p14:creationId xmlns:p14="http://schemas.microsoft.com/office/powerpoint/2010/main" val="157137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12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267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robotoregular</vt:lpstr>
      <vt:lpstr>Arial</vt:lpstr>
      <vt:lpstr>Corbel</vt:lpstr>
      <vt:lpstr>Roboto</vt:lpstr>
      <vt:lpstr>Parallax</vt:lpstr>
      <vt:lpstr>The strange ways  people used to live   Stone Age Homes </vt:lpstr>
      <vt:lpstr>Houses - Palaeolithic </vt:lpstr>
      <vt:lpstr>Houses - Mesolithic  </vt:lpstr>
      <vt:lpstr>Houses - Neolithic </vt:lpstr>
      <vt:lpstr>Strange Facts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strange ways  people used to live  Palaeolithic Age</dc:title>
  <dc:creator>Ashley Wright</dc:creator>
  <cp:lastModifiedBy>Ashley Wright</cp:lastModifiedBy>
  <cp:revision>10</cp:revision>
  <dcterms:created xsi:type="dcterms:W3CDTF">2023-11-03T19:21:41Z</dcterms:created>
  <dcterms:modified xsi:type="dcterms:W3CDTF">2023-11-05T16:33:48Z</dcterms:modified>
</cp:coreProperties>
</file>