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91" autoAdjust="0"/>
  </p:normalViewPr>
  <p:slideViewPr>
    <p:cSldViewPr snapToGrid="0" showGuides="1">
      <p:cViewPr varScale="1">
        <p:scale>
          <a:sx n="80" d="100"/>
          <a:sy n="80" d="100"/>
        </p:scale>
        <p:origin x="120" y="708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9/11/2023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93" y="2137963"/>
            <a:ext cx="10117959" cy="228135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  <a:lumOff val="50000"/>
                  </a:schemeClr>
                </a:solidFill>
                <a:latin typeface="Algerian" panose="04020705040A02060702" pitchFamily="82" charset="0"/>
              </a:rPr>
              <a:t>Does Our Planet Belong To Us?</a:t>
            </a:r>
            <a:endParaRPr lang="ru-RU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4693" y="4720037"/>
            <a:ext cx="10090287" cy="1101897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By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Ivy </a:t>
            </a:r>
            <a:r>
              <a:rPr lang="en-US" smtClean="0">
                <a:solidFill>
                  <a:schemeClr val="bg2">
                    <a:lumMod val="75000"/>
                  </a:schemeClr>
                </a:solidFill>
              </a:rPr>
              <a:t>Y4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8118"/>
            <a:ext cx="10521950" cy="215555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lgerian" panose="04020705040A02060702" pitchFamily="82" charset="0"/>
              </a:rPr>
              <a:t>I don’t think so, because the world was created millions of years before humans and animals came along.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2140527"/>
            <a:ext cx="5288963" cy="3065318"/>
          </a:xfrm>
        </p:spPr>
        <p:txBody>
          <a:bodyPr>
            <a:norm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Plants</a:t>
            </a:r>
          </a:p>
          <a:p>
            <a:r>
              <a:rPr lang="en-US" dirty="0">
                <a:latin typeface="Algerian" panose="04020705040A02060702" pitchFamily="82" charset="0"/>
              </a:rPr>
              <a:t>Rivers</a:t>
            </a:r>
          </a:p>
          <a:p>
            <a:r>
              <a:rPr lang="en-US" dirty="0">
                <a:latin typeface="Algerian" panose="04020705040A02060702" pitchFamily="82" charset="0"/>
              </a:rPr>
              <a:t>Trees</a:t>
            </a:r>
          </a:p>
          <a:p>
            <a:r>
              <a:rPr lang="en-US" dirty="0">
                <a:latin typeface="Algerian" panose="04020705040A02060702" pitchFamily="82" charset="0"/>
              </a:rPr>
              <a:t>Oceans</a:t>
            </a:r>
          </a:p>
          <a:p>
            <a:r>
              <a:rPr lang="en-US" dirty="0">
                <a:latin typeface="Algerian" panose="04020705040A02060702" pitchFamily="82" charset="0"/>
              </a:rPr>
              <a:t>Mountains</a:t>
            </a:r>
          </a:p>
          <a:p>
            <a:endParaRPr lang="en-US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sz="2800" dirty="0">
                <a:latin typeface="Algerian" panose="04020705040A02060702" pitchFamily="82" charset="0"/>
              </a:rPr>
              <a:t>These were all here long before animals and humans arrived.</a:t>
            </a:r>
          </a:p>
          <a:p>
            <a:endParaRPr lang="en-US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US" dirty="0">
              <a:latin typeface="Algerian" panose="04020705040A02060702" pitchFamily="82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093460"/>
            <a:ext cx="9237934" cy="72494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lgerian" panose="04020705040A02060702" pitchFamily="82" charset="0"/>
              </a:rPr>
              <a:t>If humans weren’t on planet earth, there wouldn’t be any pollution, no towns or cities, and we wouldn’t be cutting any forests down.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2608119"/>
            <a:ext cx="11118687" cy="40091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Can you think of anything else harmful to our environment that wouldn’t happen if humans weren’t here?</a:t>
            </a: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                           </a:t>
            </a: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                                                 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the natural world would Thrive!!</a:t>
            </a:r>
          </a:p>
          <a:p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0E50A-AB9F-4122-B5E0-DE40C6E48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417127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However, if there were only humans, the human race would have no food or clothing and wouldn’t survive.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animals for food and clothing.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plants and trees for food and oxygen.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bees for pollination to help plants reproduce.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All of these things are needed for humans to live on earth.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BE06A-2C8A-44FA-9318-4BF6A8C3F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084928"/>
            <a:ext cx="549442" cy="365125"/>
          </a:xfrm>
        </p:spPr>
        <p:txBody>
          <a:bodyPr/>
          <a:lstStyle/>
          <a:p>
            <a:fld id="{D495E168-DA5E-4888-8D8A-92B118324C1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E38C1F-649D-67CD-00D1-3C3F1DCC69EC}"/>
              </a:ext>
            </a:extLst>
          </p:cNvPr>
          <p:cNvSpPr txBox="1"/>
          <p:nvPr/>
        </p:nvSpPr>
        <p:spPr>
          <a:xfrm>
            <a:off x="906012" y="1090569"/>
            <a:ext cx="9991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</a:rPr>
              <a:t>I</a:t>
            </a:r>
            <a:r>
              <a:rPr lang="en-GB" sz="2800" dirty="0">
                <a:solidFill>
                  <a:schemeClr val="bg1"/>
                </a:solidFill>
                <a:latin typeface="Algerian" panose="04020705040A02060702" pitchFamily="82" charset="0"/>
              </a:rPr>
              <a:t> think our planet belongs to nature as a whole, because we all live here and need to take care of our environment and live responsibly so we can all enjoy its beauty and wildlife.</a:t>
            </a:r>
            <a:endParaRPr lang="en-US" sz="2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14EC85-389C-2E78-792E-E3757B09B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76" y="3312683"/>
            <a:ext cx="1438693" cy="9912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5C3EF7-AD10-50F3-47A9-A718CF18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060" y="4534811"/>
            <a:ext cx="1508965" cy="10019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516882-7488-B313-E1F0-8977F975C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182" y="2835707"/>
            <a:ext cx="1584461" cy="118658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574A0C6-A24C-8C49-6D8C-B1E8C10C7BE1}"/>
              </a:ext>
            </a:extLst>
          </p:cNvPr>
          <p:cNvSpPr txBox="1"/>
          <p:nvPr/>
        </p:nvSpPr>
        <p:spPr>
          <a:xfrm>
            <a:off x="8149569" y="3429000"/>
            <a:ext cx="194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7483859-B19F-5E87-D89F-CAB04FF9D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569" y="4210106"/>
            <a:ext cx="1802429" cy="12016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1A4DF3E-0A4C-206A-35A6-173A3909F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998" y="3312683"/>
            <a:ext cx="4088655" cy="27257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1A5C13C-1762-91EE-99A7-FBC57CF256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69" y="5411725"/>
            <a:ext cx="1782702" cy="8913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B607BB0-C744-14DD-E15D-4400D360C2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9924" y="5411725"/>
            <a:ext cx="1906024" cy="10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77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6A71AF-4CF2-4B95-BFB6-5C2750025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101</TotalTime>
  <Words>203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Algerian</vt:lpstr>
      <vt:lpstr>Arial</vt:lpstr>
      <vt:lpstr>Calibri</vt:lpstr>
      <vt:lpstr>Franklin Gothic Book</vt:lpstr>
      <vt:lpstr>Gill Sans MT</vt:lpstr>
      <vt:lpstr>Office Theme</vt:lpstr>
      <vt:lpstr>Does Our Planet Belong To Us?</vt:lpstr>
      <vt:lpstr>I don’t think so, because the world was created millions of years before humans and animals came along.</vt:lpstr>
      <vt:lpstr>PowerPoint Presentation</vt:lpstr>
      <vt:lpstr>If humans weren’t on planet earth, there wouldn’t be any pollution, no towns or cities, and we wouldn’t be cutting any forests down.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Our Planet Belong To Us?</dc:title>
  <dc:creator>Jonathan Howard</dc:creator>
  <cp:lastModifiedBy>Z Cahalan</cp:lastModifiedBy>
  <cp:revision>6</cp:revision>
  <dcterms:created xsi:type="dcterms:W3CDTF">2023-01-30T15:49:19Z</dcterms:created>
  <dcterms:modified xsi:type="dcterms:W3CDTF">2023-09-11T13:08:30Z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