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>
        <p:scale>
          <a:sx n="126" d="100"/>
          <a:sy n="126" d="100"/>
        </p:scale>
        <p:origin x="-5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4F4-050A-B9B2-C393-9C15E31F4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766B5-481B-FC9C-41F2-BA66DFBFD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924B6-FB82-5A3C-EADE-F40A9F9C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3C255-ABCC-BC1B-29DC-0FEC87D0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66AA-431A-A9EA-84D5-C3EC2438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7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FF18-6ACD-50F9-D1E1-EFA8F465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837D6-B5C2-FAF8-8AB2-2880E2E7C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2C0C1-5C1F-1477-0E19-D76A3F81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216E4-CFDC-786D-2C6E-840A2D47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95C84-1C34-F93F-72A4-D6B44BD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1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B07D5-00B4-3946-C95D-A491C24C1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08072-2A7A-279D-5CB8-F0EB4DAA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2720-C252-F9D5-361E-2A5E9075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D992B-3C57-3BC9-0F01-FCAE66B2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70AB-E7C4-25B7-8674-4785D97B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77B5-FCC7-D0FE-3E53-45737007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066D-3276-8386-4BD3-68F3EAC6E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24DA-5D71-FFD4-1847-B788D3BD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A37A8-0992-DB93-2356-F0FBA5D6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248C-9480-91F7-F66F-6F138E85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9C22-BCA4-89F2-B8AD-9010161B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C866E-027F-0FDF-9D23-7A5D4E50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FED31-012A-03F9-497D-FDCF1AA4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E82D9-3280-058E-DF47-006B2FD8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E4031-7F20-3E8F-C353-BA591B0A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1C24-7862-79C3-0E98-05FD8E7D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F1B8C-D10F-A3CD-5281-3A5DCDC74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033A9-F516-A4EC-16CD-1B573939F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540B-65A8-1583-B404-F73F859D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BE6E3-86F8-6438-36CE-822C742E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6C654-12E5-CCEC-4838-73253388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F83A-7504-AFBA-84DA-226888CC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4AAC8-7006-B495-1A34-22E886C4E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BBE90-A013-59E7-583E-FF946E20B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84215-B832-B030-4E3E-9A190FD4E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01E6C-A498-5656-0BAF-F465A743F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6973A-86C3-9B14-50FD-A9D336C7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4B4B7-BAA3-7107-9FB1-578AD5F0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51178-4B69-0F3B-A93A-1DDFECD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7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5D7-7097-6E96-CBEE-B8EDC617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EA0DF-730E-F9E8-F332-CEC14FCC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DED0A-4357-2F63-8F73-7C29CB60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C6E71-B1B1-B042-D0D1-A8F87C77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1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125F9-E204-E6DA-CA09-8BC041D9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A8225-94A4-C401-C4E5-EB19097B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F7593-A6FE-8E48-F737-5241558F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9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D7B4-FA87-B5FC-FC78-D8496705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4CCF8-6908-C3F8-B33A-2E2B543F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03A92-8403-A0E5-D93C-E1B971019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A0E65-E6DD-711E-4FC0-8182C977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CB76A-044A-8EEB-B44C-BAEB4FD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3F362-F782-6BB1-9AAE-064129DB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8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0DC3-5048-7C61-03EE-C1788C33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81F1C-1AC6-443E-229F-7649AEBAE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36D27-079B-E0A7-EE77-E6248FC79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0A50C-21C3-A207-757E-805007B0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4983A-4686-3900-F00C-BE8E356E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AA631-363C-7D90-FE87-F625A203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16567-E30E-D52B-DE9D-BFE94481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FDED6-9802-3316-14D8-FF57FDC18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85CFA-1874-ABBC-8A7F-D3F406C14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4CA6-9659-844D-AB77-633E4D6E2682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8F3D0-DAE4-8DE0-FF3E-8542D2C4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6CA85-97C6-F01E-4459-41C36C9F5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A04B-7D82-D649-82D5-51D91572A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7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BDDC-D7AD-15A0-8253-97CC0B386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032635"/>
            <a:ext cx="9144000" cy="2387600"/>
          </a:xfrm>
        </p:spPr>
        <p:txBody>
          <a:bodyPr>
            <a:noAutofit/>
          </a:bodyPr>
          <a:lstStyle/>
          <a:p>
            <a:r>
              <a:rPr lang="en-GB" sz="5400" dirty="0"/>
              <a:t>WHAT IF THE ANIMALS AROUND THE WORLD HAD A VOICE?</a:t>
            </a:r>
            <a:br>
              <a:rPr lang="en-GB" sz="5400" dirty="0"/>
            </a:br>
            <a:r>
              <a:rPr lang="en-GB" sz="5400" dirty="0"/>
              <a:t>WHAT WOULD THEY SAY?</a:t>
            </a:r>
          </a:p>
        </p:txBody>
      </p:sp>
    </p:spTree>
    <p:extLst>
      <p:ext uri="{BB962C8B-B14F-4D97-AF65-F5344CB8AC3E}">
        <p14:creationId xmlns:p14="http://schemas.microsoft.com/office/powerpoint/2010/main" val="388810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by orangutan holding a person&#10;&#10;Description automatically generated">
            <a:extLst>
              <a:ext uri="{FF2B5EF4-FFF2-40B4-BE49-F238E27FC236}">
                <a16:creationId xmlns:a16="http://schemas.microsoft.com/office/drawing/2014/main" id="{950BDC3F-B348-9ACF-289C-4F10A1890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3429000"/>
            <a:ext cx="3797300" cy="2120900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2FF3D6CE-449B-1AE4-577A-F93D174EA491}"/>
              </a:ext>
            </a:extLst>
          </p:cNvPr>
          <p:cNvSpPr/>
          <p:nvPr/>
        </p:nvSpPr>
        <p:spPr>
          <a:xfrm>
            <a:off x="1595120" y="1308100"/>
            <a:ext cx="4592319" cy="21209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OUSTOP CHOPING DOWN R TREES!</a:t>
            </a:r>
          </a:p>
        </p:txBody>
      </p:sp>
      <p:pic>
        <p:nvPicPr>
          <p:cNvPr id="8" name="Picture 7" descr="A polar bear with two cubs in the snow&#10;&#10;Description automatically generated">
            <a:extLst>
              <a:ext uri="{FF2B5EF4-FFF2-40B4-BE49-F238E27FC236}">
                <a16:creationId xmlns:a16="http://schemas.microsoft.com/office/drawing/2014/main" id="{2C68B44C-E541-5C8C-B4A4-40BAC534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626" y="3734378"/>
            <a:ext cx="3276600" cy="2489200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44828EF1-1458-BF70-53AF-E829477C79D5}"/>
              </a:ext>
            </a:extLst>
          </p:cNvPr>
          <p:cNvSpPr/>
          <p:nvPr/>
        </p:nvSpPr>
        <p:spPr>
          <a:xfrm>
            <a:off x="8354340" y="1733580"/>
            <a:ext cx="3565230" cy="227889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MELTING OUR ICE CAPS</a:t>
            </a:r>
          </a:p>
        </p:txBody>
      </p:sp>
    </p:spTree>
    <p:extLst>
      <p:ext uri="{BB962C8B-B14F-4D97-AF65-F5344CB8AC3E}">
        <p14:creationId xmlns:p14="http://schemas.microsoft.com/office/powerpoint/2010/main" val="324623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fish swimming in water&#10;&#10;Description automatically generated">
            <a:extLst>
              <a:ext uri="{FF2B5EF4-FFF2-40B4-BE49-F238E27FC236}">
                <a16:creationId xmlns:a16="http://schemas.microsoft.com/office/drawing/2014/main" id="{171ED03D-39FA-A97C-8245-73A73EF09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8" y="3117850"/>
            <a:ext cx="3492500" cy="2336800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944C789C-C5F2-F9A4-7C86-9C5F84417C18}"/>
              </a:ext>
            </a:extLst>
          </p:cNvPr>
          <p:cNvSpPr/>
          <p:nvPr/>
        </p:nvSpPr>
        <p:spPr>
          <a:xfrm>
            <a:off x="1487635" y="1107441"/>
            <a:ext cx="3257845" cy="210341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STOP POLLUTING THE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OCEAN</a:t>
            </a:r>
          </a:p>
        </p:txBody>
      </p:sp>
      <p:pic>
        <p:nvPicPr>
          <p:cNvPr id="8" name="Picture 7" descr="A parrot on a tree&#10;&#10;Description automatically generated">
            <a:extLst>
              <a:ext uri="{FF2B5EF4-FFF2-40B4-BE49-F238E27FC236}">
                <a16:creationId xmlns:a16="http://schemas.microsoft.com/office/drawing/2014/main" id="{565EE1C4-B1C6-7C03-BAA1-3E3611BF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922" y="3117850"/>
            <a:ext cx="3492500" cy="2336800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F069314C-D737-4189-55DA-8260D86D7A93}"/>
              </a:ext>
            </a:extLst>
          </p:cNvPr>
          <p:cNvSpPr/>
          <p:nvPr/>
        </p:nvSpPr>
        <p:spPr>
          <a:xfrm>
            <a:off x="5933440" y="1014432"/>
            <a:ext cx="3752524" cy="210341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STOP POLLUTING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53841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es on a honeycomb&#10;&#10;Description automatically generated">
            <a:extLst>
              <a:ext uri="{FF2B5EF4-FFF2-40B4-BE49-F238E27FC236}">
                <a16:creationId xmlns:a16="http://schemas.microsoft.com/office/drawing/2014/main" id="{67A1BEFB-7D25-6D82-8CA1-36D14EA4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0" y="2030408"/>
            <a:ext cx="4856480" cy="3405192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4298F0F0-C364-7533-EAFB-475FCB4417D4}"/>
              </a:ext>
            </a:extLst>
          </p:cNvPr>
          <p:cNvSpPr/>
          <p:nvPr/>
        </p:nvSpPr>
        <p:spPr>
          <a:xfrm>
            <a:off x="4856480" y="426720"/>
            <a:ext cx="3129280" cy="235375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STOP USING PESTICIDES!</a:t>
            </a:r>
          </a:p>
        </p:txBody>
      </p:sp>
    </p:spTree>
    <p:extLst>
      <p:ext uri="{BB962C8B-B14F-4D97-AF65-F5344CB8AC3E}">
        <p14:creationId xmlns:p14="http://schemas.microsoft.com/office/powerpoint/2010/main" val="380937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WHAT IF THE ANIMALS AROUND THE WORLD HAD A VOICE? WHAT WOULD THEY SAY?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 THE ANIMALS AROUND THE WORLD HAD A VOICE? WHAT WOULD THEY SAY?</dc:title>
  <dc:creator>Ana Plejdrup</dc:creator>
  <cp:lastModifiedBy>Ana Plejdrup</cp:lastModifiedBy>
  <cp:revision>3</cp:revision>
  <dcterms:created xsi:type="dcterms:W3CDTF">2024-02-18T13:36:56Z</dcterms:created>
  <dcterms:modified xsi:type="dcterms:W3CDTF">2024-02-18T14:15:03Z</dcterms:modified>
</cp:coreProperties>
</file>