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90" d="100"/>
          <a:sy n="90" d="100"/>
        </p:scale>
        <p:origin x="152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iwithaneye.deviantart.com/art/The-World-Says-No-More-War-20166128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892866@N03/816469780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5857&amp;picture=very-beautiful-anima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ll.de/en/2017/04/13/tipping-point-license-pollute-carbon-markets-and-new-economy-natur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oell.de/de/media/soundcloud/tipping-point-35-license-pollute-carbon-markets-and-new-economy-nature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02303" TargetMode="External"/><Relationship Id="rId2" Type="http://schemas.openxmlformats.org/officeDocument/2006/relationships/image" Target="../media/image6.jpg!d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-thank-you-message-grateful-131488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825D-EDFB-E3B2-7E71-33290E1A0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u="sng" dirty="0">
                <a:solidFill>
                  <a:schemeClr val="tx1"/>
                </a:solidFill>
              </a:rPr>
              <a:t>WHAT WOULD A PERFECT</a:t>
            </a:r>
            <a:r>
              <a:rPr lang="en-GB" u="sng" dirty="0"/>
              <a:t> </a:t>
            </a:r>
            <a:r>
              <a:rPr lang="en-GB" b="1" i="1" u="sng" dirty="0">
                <a:solidFill>
                  <a:schemeClr val="tx1"/>
                </a:solidFill>
              </a:rPr>
              <a:t>WORLD LOOK LIKE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C2B08-49B2-EDC6-E742-7D62906C6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i="1" u="sng" dirty="0">
                <a:solidFill>
                  <a:schemeClr val="tx1"/>
                </a:solidFill>
              </a:rPr>
              <a:t>By Deyan P</a:t>
            </a:r>
          </a:p>
        </p:txBody>
      </p:sp>
    </p:spTree>
    <p:extLst>
      <p:ext uri="{BB962C8B-B14F-4D97-AF65-F5344CB8AC3E}">
        <p14:creationId xmlns:p14="http://schemas.microsoft.com/office/powerpoint/2010/main" val="177027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8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9" name="Isosceles Triangle 3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5EB38883-F854-457E-96AC-C7D9C214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7F55DFE-2DB1-4FA0-9A59-36B7B84E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009699B-A2D9-432C-BBA0-45DB2CF67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6">
              <a:extLst>
                <a:ext uri="{FF2B5EF4-FFF2-40B4-BE49-F238E27FC236}">
                  <a16:creationId xmlns:a16="http://schemas.microsoft.com/office/drawing/2014/main" id="{54B3BC47-4E77-4A8A-B162-224A9A968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006CF94-3E58-4733-8B84-C29D7EE4A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9088ACBC-CFD8-45EF-8246-C48ED41B5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DB1CDEAB-131B-41FA-86F6-EE5D8D78C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">
              <a:extLst>
                <a:ext uri="{FF2B5EF4-FFF2-40B4-BE49-F238E27FC236}">
                  <a16:creationId xmlns:a16="http://schemas.microsoft.com/office/drawing/2014/main" id="{E2312273-C513-4B7B-B537-A4551985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6E3196B3-3520-42D0-B4C8-F78DE0820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2E300F00-D38C-4B69-B0EE-2D784C2FB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3BE28F2F-C9BA-40ED-B4A4-6936FF38B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583CF70F-7913-49B5-B2FA-5B7E7453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A8F364FC-4A46-423C-8E19-BC0755D51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DD3CB962-060C-4DC7-9332-CF1E418BF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27A42473-8BB9-4BD2-B4E3-94BA8291D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53EF59A5-23F4-4290-80B7-CAF1871B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BF9354D0-6F8D-4FB6-AD3A-48C3D9AF8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">
              <a:extLst>
                <a:ext uri="{FF2B5EF4-FFF2-40B4-BE49-F238E27FC236}">
                  <a16:creationId xmlns:a16="http://schemas.microsoft.com/office/drawing/2014/main" id="{1B59CCA4-527B-45C4-8F7E-732CC62FE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BEBDFBD4-5C0C-45CB-AF71-B35B1F2FE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2">
              <a:extLst>
                <a:ext uri="{FF2B5EF4-FFF2-40B4-BE49-F238E27FC236}">
                  <a16:creationId xmlns:a16="http://schemas.microsoft.com/office/drawing/2014/main" id="{8A394757-0A91-4564-8163-74D5E19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8C2C6293-55BB-49FE-B671-19E35F572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D5061EC-A8C3-46F8-9EB6-BB129162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4640003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oster with text overlay&#10;&#10;Description automatically generated">
            <a:extLst>
              <a:ext uri="{FF2B5EF4-FFF2-40B4-BE49-F238E27FC236}">
                <a16:creationId xmlns:a16="http://schemas.microsoft.com/office/drawing/2014/main" id="{67FB39CE-AF33-0E81-F135-E5A24C635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041" y="721861"/>
            <a:ext cx="4000818" cy="5406510"/>
          </a:xfrm>
          <a:prstGeom prst="rect">
            <a:avLst/>
          </a:prstGeom>
          <a:ln w="9525">
            <a:noFill/>
          </a:ln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9C7C348-8A04-4BE8-9B6D-CEF2FFFB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6760D9A-13DD-4B66-B7DA-5B0E48CC8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39">
              <a:extLst>
                <a:ext uri="{FF2B5EF4-FFF2-40B4-BE49-F238E27FC236}">
                  <a16:creationId xmlns:a16="http://schemas.microsoft.com/office/drawing/2014/main" id="{07AD8058-29D4-42E1-BED6-F0C360765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2A207B5-161F-49E0-972C-D52DB9135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0B746F-0218-6004-5C52-FA198421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394" y="2075504"/>
            <a:ext cx="5769989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b="1" i="1" u="sng" dirty="0">
                <a:solidFill>
                  <a:schemeClr val="tx1"/>
                </a:solidFill>
              </a:rPr>
              <a:t>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FEE7D-0BD2-4EF7-7FFF-3A0A1808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396" y="3906266"/>
            <a:ext cx="5769988" cy="1322587"/>
          </a:xfrm>
        </p:spPr>
        <p:txBody>
          <a:bodyPr vert="horz" lIns="91440" tIns="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A perfect world would have no war and no conflict.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F5B5A-27E4-4FE8-CBE3-F705B2BA0F97}"/>
              </a:ext>
            </a:extLst>
          </p:cNvPr>
          <p:cNvSpPr txBox="1"/>
          <p:nvPr/>
        </p:nvSpPr>
        <p:spPr>
          <a:xfrm>
            <a:off x="1516886" y="5928316"/>
            <a:ext cx="28039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aliwithaneye.deviantart.com/art/The-World-Says-No-More-War-20166128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5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6" name="Freeform: Shape 73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3AF81-C879-2D8D-6AF2-51B8D0C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n-GB" sz="3200" b="1" i="1" u="sng" dirty="0">
                <a:solidFill>
                  <a:schemeClr val="bg1"/>
                </a:solidFill>
              </a:rPr>
              <a:t>POLITICIANS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1EB3EF84-6E85-D3B0-B732-B8A446A7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957" y="1750192"/>
            <a:ext cx="6554001" cy="463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 perfect world would let people vote for good things.</a:t>
            </a:r>
          </a:p>
        </p:txBody>
      </p:sp>
      <p:pic>
        <p:nvPicPr>
          <p:cNvPr id="6" name="Picture 5" descr="A black and yellow rectangular sign&#10;&#10;Description automatically generated">
            <a:extLst>
              <a:ext uri="{FF2B5EF4-FFF2-40B4-BE49-F238E27FC236}">
                <a16:creationId xmlns:a16="http://schemas.microsoft.com/office/drawing/2014/main" id="{96589C17-6672-A89E-AAB2-A78025C8D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1754" y="-190500"/>
            <a:ext cx="5879082" cy="361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CBE05A-9A9B-957B-3036-018A89D187DF}"/>
              </a:ext>
            </a:extLst>
          </p:cNvPr>
          <p:cNvSpPr txBox="1"/>
          <p:nvPr/>
        </p:nvSpPr>
        <p:spPr>
          <a:xfrm>
            <a:off x="5321754" y="3238500"/>
            <a:ext cx="5879082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www.flickr.com/photos/7892866@N03/816469780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576065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755B-D042-0566-E832-E242F379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>
                <a:solidFill>
                  <a:schemeClr val="tx1"/>
                </a:solidFill>
              </a:rPr>
              <a:t>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A6CA-2187-D38E-88D2-32A71FAF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perfect world would have no animal cruelty and no poaching.</a:t>
            </a:r>
          </a:p>
        </p:txBody>
      </p:sp>
      <p:pic>
        <p:nvPicPr>
          <p:cNvPr id="5" name="Picture 4" descr="A red panda in a tree&#10;&#10;Description automatically generated">
            <a:extLst>
              <a:ext uri="{FF2B5EF4-FFF2-40B4-BE49-F238E27FC236}">
                <a16:creationId xmlns:a16="http://schemas.microsoft.com/office/drawing/2014/main" id="{6CE416F8-C9B0-3859-64FD-1E1653D8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3433" y="0"/>
            <a:ext cx="5138850" cy="30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67EB-3F79-71A2-8C42-2E22B2F4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>
                <a:solidFill>
                  <a:schemeClr val="tx1"/>
                </a:solidFill>
              </a:rPr>
              <a:t>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68DE-C020-FC73-C00F-B8B08077E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1285786"/>
            <a:ext cx="6281873" cy="5248622"/>
          </a:xfrm>
        </p:spPr>
        <p:txBody>
          <a:bodyPr/>
          <a:lstStyle/>
          <a:p>
            <a:r>
              <a:rPr lang="en-GB" dirty="0"/>
              <a:t>A perfect world would have no one polluting.</a:t>
            </a:r>
          </a:p>
        </p:txBody>
      </p:sp>
      <p:pic>
        <p:nvPicPr>
          <p:cNvPr id="5" name="Picture 4" descr="Smoke coming out of a factory&#10;&#10;Description automatically generated">
            <a:extLst>
              <a:ext uri="{FF2B5EF4-FFF2-40B4-BE49-F238E27FC236}">
                <a16:creationId xmlns:a16="http://schemas.microsoft.com/office/drawing/2014/main" id="{FB8B0AC3-0E3F-1C83-9AEF-DD078FA99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381000" y="-398830808"/>
            <a:ext cx="7772400" cy="374378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09CE7-8506-7D4E-1D69-59CE7031C4E8}"/>
              </a:ext>
            </a:extLst>
          </p:cNvPr>
          <p:cNvSpPr txBox="1"/>
          <p:nvPr/>
        </p:nvSpPr>
        <p:spPr>
          <a:xfrm>
            <a:off x="381000" y="4507992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boell.de/en/2017/04/13/tipping-point-license-pollute-carbon-markets-and-new-economy-natur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8" name="Picture 7" descr="Smoke coming out of a factory&#10;&#10;Description automatically generated">
            <a:extLst>
              <a:ext uri="{FF2B5EF4-FFF2-40B4-BE49-F238E27FC236}">
                <a16:creationId xmlns:a16="http://schemas.microsoft.com/office/drawing/2014/main" id="{AE37DCB8-0550-21D3-F5FD-4113F8F3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-117898" y="-4502860"/>
            <a:ext cx="71354" cy="3503399"/>
          </a:xfrm>
          <a:prstGeom prst="rect">
            <a:avLst/>
          </a:prstGeom>
        </p:spPr>
      </p:pic>
      <p:pic>
        <p:nvPicPr>
          <p:cNvPr id="11" name="Picture 10" descr="Smoke coming out of a chimney&#10;&#10;Description automatically generated">
            <a:extLst>
              <a:ext uri="{FF2B5EF4-FFF2-40B4-BE49-F238E27FC236}">
                <a16:creationId xmlns:a16="http://schemas.microsoft.com/office/drawing/2014/main" id="{BFDD6D54-F260-A0D8-2251-0889E58A2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37500" y="69293"/>
            <a:ext cx="3282036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94D2-633C-DCC8-EFF3-C3DCD3F2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>
                <a:solidFill>
                  <a:schemeClr val="tx1"/>
                </a:solidFill>
              </a:rPr>
              <a:t>LITTER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92D2-13ED-C3BA-2C0D-35911749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perfect world would have no one littering.</a:t>
            </a:r>
          </a:p>
        </p:txBody>
      </p:sp>
      <p:pic>
        <p:nvPicPr>
          <p:cNvPr id="5" name="Picture 4" descr="A plastic bottle on the ground&#10;&#10;Description automatically generated">
            <a:extLst>
              <a:ext uri="{FF2B5EF4-FFF2-40B4-BE49-F238E27FC236}">
                <a16:creationId xmlns:a16="http://schemas.microsoft.com/office/drawing/2014/main" id="{2F0584DA-17D7-FF9D-D060-3912D753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8000" y="127000"/>
            <a:ext cx="3695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6050-AD96-061A-9700-11F6BB9E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i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7CE3-C3ED-D6FF-AFB3-A6B56AA03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THANK YOU FOR LISTENING TO MY PRESENTATION.</a:t>
            </a:r>
          </a:p>
          <a:p>
            <a:r>
              <a:rPr lang="en-GB" sz="4000" dirty="0"/>
              <a:t>I HOPE YOU ENJOYED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DF843-F334-F2A4-1065-C153942EA897}"/>
              </a:ext>
            </a:extLst>
          </p:cNvPr>
          <p:cNvSpPr txBox="1"/>
          <p:nvPr/>
        </p:nvSpPr>
        <p:spPr>
          <a:xfrm>
            <a:off x="-2463800" y="812800"/>
            <a:ext cx="203201" cy="69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6" name="Picture 5" descr="Colorful text on a white background&#10;&#10;Description automatically generated">
            <a:extLst>
              <a:ext uri="{FF2B5EF4-FFF2-40B4-BE49-F238E27FC236}">
                <a16:creationId xmlns:a16="http://schemas.microsoft.com/office/drawing/2014/main" id="{564FDC36-7DB7-4155-8FBB-348F60D7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62050"/>
            <a:ext cx="519619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708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227</TotalTime>
  <Words>111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WHAT WOULD A PERFECT WORLD LOOK LIKE</vt:lpstr>
      <vt:lpstr>WAR</vt:lpstr>
      <vt:lpstr>POLITICIANS</vt:lpstr>
      <vt:lpstr>ANIMALS</vt:lpstr>
      <vt:lpstr>POLLUTION</vt:lpstr>
      <vt:lpstr>LITTER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</dc:creator>
  <cp:lastModifiedBy>Ana</cp:lastModifiedBy>
  <cp:revision>4</cp:revision>
  <dcterms:created xsi:type="dcterms:W3CDTF">2024-05-26T15:01:16Z</dcterms:created>
  <dcterms:modified xsi:type="dcterms:W3CDTF">2024-06-09T09:36:02Z</dcterms:modified>
</cp:coreProperties>
</file>