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6" r:id="rId3"/>
    <p:sldId id="257" r:id="rId4"/>
    <p:sldId id="258" r:id="rId5"/>
    <p:sldId id="259" r:id="rId6"/>
    <p:sldId id="260"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556" autoAdjust="0"/>
    <p:restoredTop sz="94660"/>
  </p:normalViewPr>
  <p:slideViewPr>
    <p:cSldViewPr snapToGrid="0">
      <p:cViewPr varScale="1">
        <p:scale>
          <a:sx n="72" d="100"/>
          <a:sy n="72" d="100"/>
        </p:scale>
        <p:origin x="66" y="8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microsoft.com/office/2016/11/relationships/changesInfo" Target="changesInfos/changesInfo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Graham" userId="78c68f9133df3cc6" providerId="LiveId" clId="{3E8F0844-14DA-4F3A-8B77-1ABBEA78F351}"/>
    <pc:docChg chg="undo custSel modSld">
      <pc:chgData name="Richard Graham" userId="78c68f9133df3cc6" providerId="LiveId" clId="{3E8F0844-14DA-4F3A-8B77-1ABBEA78F351}" dt="2023-02-04T12:52:15.583" v="653" actId="5793"/>
      <pc:docMkLst>
        <pc:docMk/>
      </pc:docMkLst>
      <pc:sldChg chg="modSp mod">
        <pc:chgData name="Richard Graham" userId="78c68f9133df3cc6" providerId="LiveId" clId="{3E8F0844-14DA-4F3A-8B77-1ABBEA78F351}" dt="2023-02-04T12:52:15.583" v="653" actId="5793"/>
        <pc:sldMkLst>
          <pc:docMk/>
          <pc:sldMk cId="1420759694" sldId="259"/>
        </pc:sldMkLst>
        <pc:spChg chg="mod">
          <ac:chgData name="Richard Graham" userId="78c68f9133df3cc6" providerId="LiveId" clId="{3E8F0844-14DA-4F3A-8B77-1ABBEA78F351}" dt="2023-02-04T12:52:15.583" v="653" actId="5793"/>
          <ac:spMkLst>
            <pc:docMk/>
            <pc:sldMk cId="1420759694" sldId="259"/>
            <ac:spMk id="3" creationId="{5EB81695-499A-5EAB-AC2C-9C2E9C811DE9}"/>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DD129-A8C2-419E-B641-6CC90F50732D}"/>
              </a:ext>
            </a:extLst>
          </p:cNvPr>
          <p:cNvSpPr>
            <a:spLocks noGrp="1"/>
          </p:cNvSpPr>
          <p:nvPr>
            <p:ph type="ctrTitle"/>
          </p:nvPr>
        </p:nvSpPr>
        <p:spPr>
          <a:xfrm>
            <a:off x="762000" y="1524000"/>
            <a:ext cx="10668000"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B33C04-8A23-4499-A6EF-1D190F0FB38E}"/>
              </a:ext>
            </a:extLst>
          </p:cNvPr>
          <p:cNvSpPr>
            <a:spLocks noGrp="1"/>
          </p:cNvSpPr>
          <p:nvPr>
            <p:ph type="subTitle" idx="1"/>
          </p:nvPr>
        </p:nvSpPr>
        <p:spPr>
          <a:xfrm>
            <a:off x="762000" y="4571999"/>
            <a:ext cx="10668000" cy="15240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FA99FB-5674-4BC5-949F-8D45EC167511}"/>
              </a:ext>
            </a:extLst>
          </p:cNvPr>
          <p:cNvSpPr>
            <a:spLocks noGrp="1"/>
          </p:cNvSpPr>
          <p:nvPr>
            <p:ph type="dt" sz="half" idx="10"/>
          </p:nvPr>
        </p:nvSpPr>
        <p:spPr/>
        <p:txBody>
          <a:bodyPr/>
          <a:lstStyle/>
          <a:p>
            <a:fld id="{76969C88-B244-455D-A017-012B25B1ACDD}" type="datetimeFigureOut">
              <a:rPr lang="en-US" smtClean="0"/>
              <a:t>9/11/2023</a:t>
            </a:fld>
            <a:endParaRPr lang="en-US"/>
          </a:p>
        </p:txBody>
      </p:sp>
      <p:sp>
        <p:nvSpPr>
          <p:cNvPr id="5" name="Footer Placeholder 4">
            <a:extLst>
              <a:ext uri="{FF2B5EF4-FFF2-40B4-BE49-F238E27FC236}">
                <a16:creationId xmlns:a16="http://schemas.microsoft.com/office/drawing/2014/main" id="{0763CF93-DD67-4FE2-8083-864693FE8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5E934-32B6-44B1-9622-67F30BDA3F3A}"/>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73477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A5B09-FC60-445F-8A12-79869BEC60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A219F7-87F2-409F-BB0B-8FE9270C98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C2BB8-59E0-4EB2-B3BE-59D8641EE133}"/>
              </a:ext>
            </a:extLst>
          </p:cNvPr>
          <p:cNvSpPr>
            <a:spLocks noGrp="1"/>
          </p:cNvSpPr>
          <p:nvPr>
            <p:ph type="dt" sz="half" idx="10"/>
          </p:nvPr>
        </p:nvSpPr>
        <p:spPr/>
        <p:txBody>
          <a:bodyPr/>
          <a:lstStyle/>
          <a:p>
            <a:fld id="{76969C88-B244-455D-A017-012B25B1ACDD}" type="datetimeFigureOut">
              <a:rPr lang="en-US" smtClean="0"/>
              <a:t>9/11/2023</a:t>
            </a:fld>
            <a:endParaRPr lang="en-US"/>
          </a:p>
        </p:txBody>
      </p:sp>
      <p:sp>
        <p:nvSpPr>
          <p:cNvPr id="5" name="Footer Placeholder 4">
            <a:extLst>
              <a:ext uri="{FF2B5EF4-FFF2-40B4-BE49-F238E27FC236}">
                <a16:creationId xmlns:a16="http://schemas.microsoft.com/office/drawing/2014/main" id="{2D56984E-C0DE-461B-8011-8FC31B0EE9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FE7C03-68D3-445E-A5A2-8A935CFC97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650994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21F0D7-112D-48B1-B32B-170B1AA2B51E}"/>
              </a:ext>
            </a:extLst>
          </p:cNvPr>
          <p:cNvSpPr>
            <a:spLocks noGrp="1"/>
          </p:cNvSpPr>
          <p:nvPr>
            <p:ph type="title" orient="vert"/>
          </p:nvPr>
        </p:nvSpPr>
        <p:spPr>
          <a:xfrm>
            <a:off x="9143998" y="761999"/>
            <a:ext cx="2286000" cy="5334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27A7C1-8E5B-41DA-9802-F242D382B66B}"/>
              </a:ext>
            </a:extLst>
          </p:cNvPr>
          <p:cNvSpPr>
            <a:spLocks noGrp="1"/>
          </p:cNvSpPr>
          <p:nvPr>
            <p:ph type="body" orient="vert" idx="1"/>
          </p:nvPr>
        </p:nvSpPr>
        <p:spPr>
          <a:xfrm>
            <a:off x="762001" y="761999"/>
            <a:ext cx="7619999" cy="5334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61CC7-F5B1-464A-8127-60645FB21081}"/>
              </a:ext>
            </a:extLst>
          </p:cNvPr>
          <p:cNvSpPr>
            <a:spLocks noGrp="1"/>
          </p:cNvSpPr>
          <p:nvPr>
            <p:ph type="dt" sz="half" idx="10"/>
          </p:nvPr>
        </p:nvSpPr>
        <p:spPr/>
        <p:txBody>
          <a:bodyPr/>
          <a:lstStyle/>
          <a:p>
            <a:fld id="{76969C88-B244-455D-A017-012B25B1ACDD}" type="datetimeFigureOut">
              <a:rPr lang="en-US" smtClean="0"/>
              <a:t>9/11/2023</a:t>
            </a:fld>
            <a:endParaRPr lang="en-US"/>
          </a:p>
        </p:txBody>
      </p:sp>
      <p:sp>
        <p:nvSpPr>
          <p:cNvPr id="5" name="Footer Placeholder 4">
            <a:extLst>
              <a:ext uri="{FF2B5EF4-FFF2-40B4-BE49-F238E27FC236}">
                <a16:creationId xmlns:a16="http://schemas.microsoft.com/office/drawing/2014/main" id="{53B94302-B381-4F37-A9FF-5CC551917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07151-541F-4104-B989-83A9DCA6E61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355712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40C6E-6D43-0985-5C17-76052C3535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547C05B-EC4A-0AC4-1156-6E0D8F889E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1F1B0EF-EC83-7BCD-6C76-8C9244E236C0}"/>
              </a:ext>
            </a:extLst>
          </p:cNvPr>
          <p:cNvSpPr>
            <a:spLocks noGrp="1"/>
          </p:cNvSpPr>
          <p:nvPr>
            <p:ph type="dt" sz="half" idx="10"/>
          </p:nvPr>
        </p:nvSpPr>
        <p:spPr/>
        <p:txBody>
          <a:bodyPr/>
          <a:lstStyle/>
          <a:p>
            <a:fld id="{B26666AA-2E0C-4857-8F61-B12BE04EAE21}" type="datetimeFigureOut">
              <a:rPr lang="en-GB" smtClean="0"/>
              <a:t>11/09/2023</a:t>
            </a:fld>
            <a:endParaRPr lang="en-GB"/>
          </a:p>
        </p:txBody>
      </p:sp>
      <p:sp>
        <p:nvSpPr>
          <p:cNvPr id="5" name="Footer Placeholder 4">
            <a:extLst>
              <a:ext uri="{FF2B5EF4-FFF2-40B4-BE49-F238E27FC236}">
                <a16:creationId xmlns:a16="http://schemas.microsoft.com/office/drawing/2014/main" id="{EDBB90F9-A8EA-D534-7D8E-12EF3BA337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46347E-7D78-C80B-9601-78F9568FAFD3}"/>
              </a:ext>
            </a:extLst>
          </p:cNvPr>
          <p:cNvSpPr>
            <a:spLocks noGrp="1"/>
          </p:cNvSpPr>
          <p:nvPr>
            <p:ph type="sldNum" sz="quarter" idx="12"/>
          </p:nvPr>
        </p:nvSpPr>
        <p:spPr/>
        <p:txBody>
          <a:bodyPr/>
          <a:lstStyle/>
          <a:p>
            <a:fld id="{B905B3E6-F02F-4150-9501-E906F93DBB5C}" type="slidenum">
              <a:rPr lang="en-GB" smtClean="0"/>
              <a:t>‹#›</a:t>
            </a:fld>
            <a:endParaRPr lang="en-GB"/>
          </a:p>
        </p:txBody>
      </p:sp>
    </p:spTree>
    <p:extLst>
      <p:ext uri="{BB962C8B-B14F-4D97-AF65-F5344CB8AC3E}">
        <p14:creationId xmlns:p14="http://schemas.microsoft.com/office/powerpoint/2010/main" val="18344192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52511-9C61-FEB3-F7BC-20E6DCA25C9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C8C2678-216D-CA8F-1C84-C62B0B26DF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FC9A6E-0CD0-D66E-A1D2-977701F33E42}"/>
              </a:ext>
            </a:extLst>
          </p:cNvPr>
          <p:cNvSpPr>
            <a:spLocks noGrp="1"/>
          </p:cNvSpPr>
          <p:nvPr>
            <p:ph type="dt" sz="half" idx="10"/>
          </p:nvPr>
        </p:nvSpPr>
        <p:spPr/>
        <p:txBody>
          <a:bodyPr/>
          <a:lstStyle/>
          <a:p>
            <a:fld id="{B26666AA-2E0C-4857-8F61-B12BE04EAE21}" type="datetimeFigureOut">
              <a:rPr lang="en-GB" smtClean="0"/>
              <a:t>11/09/2023</a:t>
            </a:fld>
            <a:endParaRPr lang="en-GB"/>
          </a:p>
        </p:txBody>
      </p:sp>
      <p:sp>
        <p:nvSpPr>
          <p:cNvPr id="5" name="Footer Placeholder 4">
            <a:extLst>
              <a:ext uri="{FF2B5EF4-FFF2-40B4-BE49-F238E27FC236}">
                <a16:creationId xmlns:a16="http://schemas.microsoft.com/office/drawing/2014/main" id="{6F3755B6-54C0-5B8E-D2A0-CBC0EAA07C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4B7E26-ABB3-3DB8-D1A0-4E6EA0B53FF1}"/>
              </a:ext>
            </a:extLst>
          </p:cNvPr>
          <p:cNvSpPr>
            <a:spLocks noGrp="1"/>
          </p:cNvSpPr>
          <p:nvPr>
            <p:ph type="sldNum" sz="quarter" idx="12"/>
          </p:nvPr>
        </p:nvSpPr>
        <p:spPr/>
        <p:txBody>
          <a:bodyPr/>
          <a:lstStyle/>
          <a:p>
            <a:fld id="{B905B3E6-F02F-4150-9501-E906F93DBB5C}" type="slidenum">
              <a:rPr lang="en-GB" smtClean="0"/>
              <a:t>‹#›</a:t>
            </a:fld>
            <a:endParaRPr lang="en-GB"/>
          </a:p>
        </p:txBody>
      </p:sp>
    </p:spTree>
    <p:extLst>
      <p:ext uri="{BB962C8B-B14F-4D97-AF65-F5344CB8AC3E}">
        <p14:creationId xmlns:p14="http://schemas.microsoft.com/office/powerpoint/2010/main" val="956563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A2A57-22F5-815B-99F8-0ADD48A15E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FB74E08-5609-4BA4-543D-9868D6F25F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BDB446-2CCF-C6DA-EB9B-A389E62E64D7}"/>
              </a:ext>
            </a:extLst>
          </p:cNvPr>
          <p:cNvSpPr>
            <a:spLocks noGrp="1"/>
          </p:cNvSpPr>
          <p:nvPr>
            <p:ph type="dt" sz="half" idx="10"/>
          </p:nvPr>
        </p:nvSpPr>
        <p:spPr/>
        <p:txBody>
          <a:bodyPr/>
          <a:lstStyle/>
          <a:p>
            <a:fld id="{B26666AA-2E0C-4857-8F61-B12BE04EAE21}" type="datetimeFigureOut">
              <a:rPr lang="en-GB" smtClean="0"/>
              <a:t>11/09/2023</a:t>
            </a:fld>
            <a:endParaRPr lang="en-GB"/>
          </a:p>
        </p:txBody>
      </p:sp>
      <p:sp>
        <p:nvSpPr>
          <p:cNvPr id="5" name="Footer Placeholder 4">
            <a:extLst>
              <a:ext uri="{FF2B5EF4-FFF2-40B4-BE49-F238E27FC236}">
                <a16:creationId xmlns:a16="http://schemas.microsoft.com/office/drawing/2014/main" id="{32782FAB-3C56-E52E-839E-D9CC6117D4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1B3382-EB17-C6FA-1CE8-EAF5EDC3D09A}"/>
              </a:ext>
            </a:extLst>
          </p:cNvPr>
          <p:cNvSpPr>
            <a:spLocks noGrp="1"/>
          </p:cNvSpPr>
          <p:nvPr>
            <p:ph type="sldNum" sz="quarter" idx="12"/>
          </p:nvPr>
        </p:nvSpPr>
        <p:spPr/>
        <p:txBody>
          <a:bodyPr/>
          <a:lstStyle/>
          <a:p>
            <a:fld id="{B905B3E6-F02F-4150-9501-E906F93DBB5C}" type="slidenum">
              <a:rPr lang="en-GB" smtClean="0"/>
              <a:t>‹#›</a:t>
            </a:fld>
            <a:endParaRPr lang="en-GB"/>
          </a:p>
        </p:txBody>
      </p:sp>
    </p:spTree>
    <p:extLst>
      <p:ext uri="{BB962C8B-B14F-4D97-AF65-F5344CB8AC3E}">
        <p14:creationId xmlns:p14="http://schemas.microsoft.com/office/powerpoint/2010/main" val="2134428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30A27-36C1-05C2-972E-A4B4F5B9CAA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1D920A0-F509-5A68-A736-47E47C292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F1376C1-F148-583F-DBC6-B9A486DD64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5E9C466-D54C-4754-81E8-B89A3E6EF822}"/>
              </a:ext>
            </a:extLst>
          </p:cNvPr>
          <p:cNvSpPr>
            <a:spLocks noGrp="1"/>
          </p:cNvSpPr>
          <p:nvPr>
            <p:ph type="dt" sz="half" idx="10"/>
          </p:nvPr>
        </p:nvSpPr>
        <p:spPr/>
        <p:txBody>
          <a:bodyPr/>
          <a:lstStyle/>
          <a:p>
            <a:fld id="{B26666AA-2E0C-4857-8F61-B12BE04EAE21}" type="datetimeFigureOut">
              <a:rPr lang="en-GB" smtClean="0"/>
              <a:t>11/09/2023</a:t>
            </a:fld>
            <a:endParaRPr lang="en-GB"/>
          </a:p>
        </p:txBody>
      </p:sp>
      <p:sp>
        <p:nvSpPr>
          <p:cNvPr id="6" name="Footer Placeholder 5">
            <a:extLst>
              <a:ext uri="{FF2B5EF4-FFF2-40B4-BE49-F238E27FC236}">
                <a16:creationId xmlns:a16="http://schemas.microsoft.com/office/drawing/2014/main" id="{85DC6FB0-2016-6A0F-0684-F1B139B208D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5FC6ED5-7C90-348F-FE5F-2E42EF1C02B3}"/>
              </a:ext>
            </a:extLst>
          </p:cNvPr>
          <p:cNvSpPr>
            <a:spLocks noGrp="1"/>
          </p:cNvSpPr>
          <p:nvPr>
            <p:ph type="sldNum" sz="quarter" idx="12"/>
          </p:nvPr>
        </p:nvSpPr>
        <p:spPr/>
        <p:txBody>
          <a:bodyPr/>
          <a:lstStyle/>
          <a:p>
            <a:fld id="{B905B3E6-F02F-4150-9501-E906F93DBB5C}" type="slidenum">
              <a:rPr lang="en-GB" smtClean="0"/>
              <a:t>‹#›</a:t>
            </a:fld>
            <a:endParaRPr lang="en-GB"/>
          </a:p>
        </p:txBody>
      </p:sp>
    </p:spTree>
    <p:extLst>
      <p:ext uri="{BB962C8B-B14F-4D97-AF65-F5344CB8AC3E}">
        <p14:creationId xmlns:p14="http://schemas.microsoft.com/office/powerpoint/2010/main" val="2764779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1148A-0B21-AA95-3D10-D70279B6367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F82DCC7-64D7-4980-7AAC-A354746BD7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A190F-4B55-A9AC-8B21-0410CC8A73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0B98836-B39B-0F06-BD6E-7FD8493827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7F1DC4-0C71-21ED-BBB7-5980CFFB6D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C5D9441-EA6E-D061-7963-E6E68E8FFDF9}"/>
              </a:ext>
            </a:extLst>
          </p:cNvPr>
          <p:cNvSpPr>
            <a:spLocks noGrp="1"/>
          </p:cNvSpPr>
          <p:nvPr>
            <p:ph type="dt" sz="half" idx="10"/>
          </p:nvPr>
        </p:nvSpPr>
        <p:spPr/>
        <p:txBody>
          <a:bodyPr/>
          <a:lstStyle/>
          <a:p>
            <a:fld id="{B26666AA-2E0C-4857-8F61-B12BE04EAE21}" type="datetimeFigureOut">
              <a:rPr lang="en-GB" smtClean="0"/>
              <a:t>11/09/2023</a:t>
            </a:fld>
            <a:endParaRPr lang="en-GB"/>
          </a:p>
        </p:txBody>
      </p:sp>
      <p:sp>
        <p:nvSpPr>
          <p:cNvPr id="8" name="Footer Placeholder 7">
            <a:extLst>
              <a:ext uri="{FF2B5EF4-FFF2-40B4-BE49-F238E27FC236}">
                <a16:creationId xmlns:a16="http://schemas.microsoft.com/office/drawing/2014/main" id="{228351A6-2812-1EB5-7D44-F510EAC4ECF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80B7CD2-D211-0F00-0EFE-97428F48E91D}"/>
              </a:ext>
            </a:extLst>
          </p:cNvPr>
          <p:cNvSpPr>
            <a:spLocks noGrp="1"/>
          </p:cNvSpPr>
          <p:nvPr>
            <p:ph type="sldNum" sz="quarter" idx="12"/>
          </p:nvPr>
        </p:nvSpPr>
        <p:spPr/>
        <p:txBody>
          <a:bodyPr/>
          <a:lstStyle/>
          <a:p>
            <a:fld id="{B905B3E6-F02F-4150-9501-E906F93DBB5C}" type="slidenum">
              <a:rPr lang="en-GB" smtClean="0"/>
              <a:t>‹#›</a:t>
            </a:fld>
            <a:endParaRPr lang="en-GB"/>
          </a:p>
        </p:txBody>
      </p:sp>
    </p:spTree>
    <p:extLst>
      <p:ext uri="{BB962C8B-B14F-4D97-AF65-F5344CB8AC3E}">
        <p14:creationId xmlns:p14="http://schemas.microsoft.com/office/powerpoint/2010/main" val="117384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D978B-70BF-6E2C-391B-BD4D6AAD1E2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65319BD-2FF0-2EE5-D88D-82615F33ECA6}"/>
              </a:ext>
            </a:extLst>
          </p:cNvPr>
          <p:cNvSpPr>
            <a:spLocks noGrp="1"/>
          </p:cNvSpPr>
          <p:nvPr>
            <p:ph type="dt" sz="half" idx="10"/>
          </p:nvPr>
        </p:nvSpPr>
        <p:spPr/>
        <p:txBody>
          <a:bodyPr/>
          <a:lstStyle/>
          <a:p>
            <a:fld id="{B26666AA-2E0C-4857-8F61-B12BE04EAE21}" type="datetimeFigureOut">
              <a:rPr lang="en-GB" smtClean="0"/>
              <a:t>11/09/2023</a:t>
            </a:fld>
            <a:endParaRPr lang="en-GB"/>
          </a:p>
        </p:txBody>
      </p:sp>
      <p:sp>
        <p:nvSpPr>
          <p:cNvPr id="4" name="Footer Placeholder 3">
            <a:extLst>
              <a:ext uri="{FF2B5EF4-FFF2-40B4-BE49-F238E27FC236}">
                <a16:creationId xmlns:a16="http://schemas.microsoft.com/office/drawing/2014/main" id="{F7F1C1A4-F3D3-D93E-3501-C620EF06621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B5363FF-1143-0841-D352-6F3D21609A6E}"/>
              </a:ext>
            </a:extLst>
          </p:cNvPr>
          <p:cNvSpPr>
            <a:spLocks noGrp="1"/>
          </p:cNvSpPr>
          <p:nvPr>
            <p:ph type="sldNum" sz="quarter" idx="12"/>
          </p:nvPr>
        </p:nvSpPr>
        <p:spPr/>
        <p:txBody>
          <a:bodyPr/>
          <a:lstStyle/>
          <a:p>
            <a:fld id="{B905B3E6-F02F-4150-9501-E906F93DBB5C}" type="slidenum">
              <a:rPr lang="en-GB" smtClean="0"/>
              <a:t>‹#›</a:t>
            </a:fld>
            <a:endParaRPr lang="en-GB"/>
          </a:p>
        </p:txBody>
      </p:sp>
    </p:spTree>
    <p:extLst>
      <p:ext uri="{BB962C8B-B14F-4D97-AF65-F5344CB8AC3E}">
        <p14:creationId xmlns:p14="http://schemas.microsoft.com/office/powerpoint/2010/main" val="2541437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98EC01-D8E7-D99A-AFC6-F5A8D82988F6}"/>
              </a:ext>
            </a:extLst>
          </p:cNvPr>
          <p:cNvSpPr>
            <a:spLocks noGrp="1"/>
          </p:cNvSpPr>
          <p:nvPr>
            <p:ph type="dt" sz="half" idx="10"/>
          </p:nvPr>
        </p:nvSpPr>
        <p:spPr/>
        <p:txBody>
          <a:bodyPr/>
          <a:lstStyle/>
          <a:p>
            <a:fld id="{B26666AA-2E0C-4857-8F61-B12BE04EAE21}" type="datetimeFigureOut">
              <a:rPr lang="en-GB" smtClean="0"/>
              <a:t>11/09/2023</a:t>
            </a:fld>
            <a:endParaRPr lang="en-GB"/>
          </a:p>
        </p:txBody>
      </p:sp>
      <p:sp>
        <p:nvSpPr>
          <p:cNvPr id="3" name="Footer Placeholder 2">
            <a:extLst>
              <a:ext uri="{FF2B5EF4-FFF2-40B4-BE49-F238E27FC236}">
                <a16:creationId xmlns:a16="http://schemas.microsoft.com/office/drawing/2014/main" id="{97094EAC-F51D-4528-F1F2-C6A00D521E5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1B0504F-F2DA-9EE8-7A41-83D9F62768D6}"/>
              </a:ext>
            </a:extLst>
          </p:cNvPr>
          <p:cNvSpPr>
            <a:spLocks noGrp="1"/>
          </p:cNvSpPr>
          <p:nvPr>
            <p:ph type="sldNum" sz="quarter" idx="12"/>
          </p:nvPr>
        </p:nvSpPr>
        <p:spPr/>
        <p:txBody>
          <a:bodyPr/>
          <a:lstStyle/>
          <a:p>
            <a:fld id="{B905B3E6-F02F-4150-9501-E906F93DBB5C}" type="slidenum">
              <a:rPr lang="en-GB" smtClean="0"/>
              <a:t>‹#›</a:t>
            </a:fld>
            <a:endParaRPr lang="en-GB"/>
          </a:p>
        </p:txBody>
      </p:sp>
    </p:spTree>
    <p:extLst>
      <p:ext uri="{BB962C8B-B14F-4D97-AF65-F5344CB8AC3E}">
        <p14:creationId xmlns:p14="http://schemas.microsoft.com/office/powerpoint/2010/main" val="18731612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BBD71-9FE6-6602-FDB0-4D0F917700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C189F43-7653-B60C-E9F4-EE171DD775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837E4B2-26B3-380F-D4B4-F34BFCCD84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CAC144-3DF9-ADD4-EA9A-29AC82AAFF8F}"/>
              </a:ext>
            </a:extLst>
          </p:cNvPr>
          <p:cNvSpPr>
            <a:spLocks noGrp="1"/>
          </p:cNvSpPr>
          <p:nvPr>
            <p:ph type="dt" sz="half" idx="10"/>
          </p:nvPr>
        </p:nvSpPr>
        <p:spPr/>
        <p:txBody>
          <a:bodyPr/>
          <a:lstStyle/>
          <a:p>
            <a:fld id="{B26666AA-2E0C-4857-8F61-B12BE04EAE21}" type="datetimeFigureOut">
              <a:rPr lang="en-GB" smtClean="0"/>
              <a:t>11/09/2023</a:t>
            </a:fld>
            <a:endParaRPr lang="en-GB"/>
          </a:p>
        </p:txBody>
      </p:sp>
      <p:sp>
        <p:nvSpPr>
          <p:cNvPr id="6" name="Footer Placeholder 5">
            <a:extLst>
              <a:ext uri="{FF2B5EF4-FFF2-40B4-BE49-F238E27FC236}">
                <a16:creationId xmlns:a16="http://schemas.microsoft.com/office/drawing/2014/main" id="{155F1FD4-6BE5-5996-A372-39F191C7AD5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C83CC3F-FFFB-6A0A-07B7-BBE6DE467067}"/>
              </a:ext>
            </a:extLst>
          </p:cNvPr>
          <p:cNvSpPr>
            <a:spLocks noGrp="1"/>
          </p:cNvSpPr>
          <p:nvPr>
            <p:ph type="sldNum" sz="quarter" idx="12"/>
          </p:nvPr>
        </p:nvSpPr>
        <p:spPr/>
        <p:txBody>
          <a:bodyPr/>
          <a:lstStyle/>
          <a:p>
            <a:fld id="{B905B3E6-F02F-4150-9501-E906F93DBB5C}" type="slidenum">
              <a:rPr lang="en-GB" smtClean="0"/>
              <a:t>‹#›</a:t>
            </a:fld>
            <a:endParaRPr lang="en-GB"/>
          </a:p>
        </p:txBody>
      </p:sp>
    </p:spTree>
    <p:extLst>
      <p:ext uri="{BB962C8B-B14F-4D97-AF65-F5344CB8AC3E}">
        <p14:creationId xmlns:p14="http://schemas.microsoft.com/office/powerpoint/2010/main" val="1656103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AF011-A499-4054-89BF-A4800A68F60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66FB6E8-D956-45B5-9B4A-9D31DF466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DB9DB-9E62-4292-915C-1DD4134740DB}"/>
              </a:ext>
            </a:extLst>
          </p:cNvPr>
          <p:cNvSpPr>
            <a:spLocks noGrp="1"/>
          </p:cNvSpPr>
          <p:nvPr>
            <p:ph type="dt" sz="half" idx="10"/>
          </p:nvPr>
        </p:nvSpPr>
        <p:spPr/>
        <p:txBody>
          <a:bodyPr/>
          <a:lstStyle/>
          <a:p>
            <a:fld id="{76969C88-B244-455D-A017-012B25B1ACDD}" type="datetimeFigureOut">
              <a:rPr lang="en-US" smtClean="0"/>
              <a:t>9/11/2023</a:t>
            </a:fld>
            <a:endParaRPr lang="en-US"/>
          </a:p>
        </p:txBody>
      </p:sp>
      <p:sp>
        <p:nvSpPr>
          <p:cNvPr id="5" name="Footer Placeholder 4">
            <a:extLst>
              <a:ext uri="{FF2B5EF4-FFF2-40B4-BE49-F238E27FC236}">
                <a16:creationId xmlns:a16="http://schemas.microsoft.com/office/drawing/2014/main" id="{2BD462F1-BC30-4172-8353-363123A1D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92EE8A-96DF-4D7D-B434-778324756D04}"/>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1386267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06ED5-735F-8FF8-89D0-8409919E1C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60A972E-7D40-A67C-56F1-0EDD55CE6F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B5A765B-79BC-BEF7-5F9A-D13D99FFB9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97AEFD-C16C-4086-3173-8545B32B6B80}"/>
              </a:ext>
            </a:extLst>
          </p:cNvPr>
          <p:cNvSpPr>
            <a:spLocks noGrp="1"/>
          </p:cNvSpPr>
          <p:nvPr>
            <p:ph type="dt" sz="half" idx="10"/>
          </p:nvPr>
        </p:nvSpPr>
        <p:spPr/>
        <p:txBody>
          <a:bodyPr/>
          <a:lstStyle/>
          <a:p>
            <a:fld id="{B26666AA-2E0C-4857-8F61-B12BE04EAE21}" type="datetimeFigureOut">
              <a:rPr lang="en-GB" smtClean="0"/>
              <a:t>11/09/2023</a:t>
            </a:fld>
            <a:endParaRPr lang="en-GB"/>
          </a:p>
        </p:txBody>
      </p:sp>
      <p:sp>
        <p:nvSpPr>
          <p:cNvPr id="6" name="Footer Placeholder 5">
            <a:extLst>
              <a:ext uri="{FF2B5EF4-FFF2-40B4-BE49-F238E27FC236}">
                <a16:creationId xmlns:a16="http://schemas.microsoft.com/office/drawing/2014/main" id="{5B4A6CF1-C661-028E-F723-38AEEC50B54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9510CBD-7731-22E5-29A6-8F9487FE5BF5}"/>
              </a:ext>
            </a:extLst>
          </p:cNvPr>
          <p:cNvSpPr>
            <a:spLocks noGrp="1"/>
          </p:cNvSpPr>
          <p:nvPr>
            <p:ph type="sldNum" sz="quarter" idx="12"/>
          </p:nvPr>
        </p:nvSpPr>
        <p:spPr/>
        <p:txBody>
          <a:bodyPr/>
          <a:lstStyle/>
          <a:p>
            <a:fld id="{B905B3E6-F02F-4150-9501-E906F93DBB5C}" type="slidenum">
              <a:rPr lang="en-GB" smtClean="0"/>
              <a:t>‹#›</a:t>
            </a:fld>
            <a:endParaRPr lang="en-GB"/>
          </a:p>
        </p:txBody>
      </p:sp>
    </p:spTree>
    <p:extLst>
      <p:ext uri="{BB962C8B-B14F-4D97-AF65-F5344CB8AC3E}">
        <p14:creationId xmlns:p14="http://schemas.microsoft.com/office/powerpoint/2010/main" val="3942143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7E79A-370F-D9B3-96C0-F25E4DAB276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AC4452-05A8-140A-EBD4-0F313BAF2A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6AB186-8563-86BE-0548-E87FB4657D01}"/>
              </a:ext>
            </a:extLst>
          </p:cNvPr>
          <p:cNvSpPr>
            <a:spLocks noGrp="1"/>
          </p:cNvSpPr>
          <p:nvPr>
            <p:ph type="dt" sz="half" idx="10"/>
          </p:nvPr>
        </p:nvSpPr>
        <p:spPr/>
        <p:txBody>
          <a:bodyPr/>
          <a:lstStyle/>
          <a:p>
            <a:fld id="{B26666AA-2E0C-4857-8F61-B12BE04EAE21}" type="datetimeFigureOut">
              <a:rPr lang="en-GB" smtClean="0"/>
              <a:t>11/09/2023</a:t>
            </a:fld>
            <a:endParaRPr lang="en-GB"/>
          </a:p>
        </p:txBody>
      </p:sp>
      <p:sp>
        <p:nvSpPr>
          <p:cNvPr id="5" name="Footer Placeholder 4">
            <a:extLst>
              <a:ext uri="{FF2B5EF4-FFF2-40B4-BE49-F238E27FC236}">
                <a16:creationId xmlns:a16="http://schemas.microsoft.com/office/drawing/2014/main" id="{7ED446C7-5869-265B-3301-4F403EFFEF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F15897-535D-98D3-98CE-BA3CE947475F}"/>
              </a:ext>
            </a:extLst>
          </p:cNvPr>
          <p:cNvSpPr>
            <a:spLocks noGrp="1"/>
          </p:cNvSpPr>
          <p:nvPr>
            <p:ph type="sldNum" sz="quarter" idx="12"/>
          </p:nvPr>
        </p:nvSpPr>
        <p:spPr/>
        <p:txBody>
          <a:bodyPr/>
          <a:lstStyle/>
          <a:p>
            <a:fld id="{B905B3E6-F02F-4150-9501-E906F93DBB5C}" type="slidenum">
              <a:rPr lang="en-GB" smtClean="0"/>
              <a:t>‹#›</a:t>
            </a:fld>
            <a:endParaRPr lang="en-GB"/>
          </a:p>
        </p:txBody>
      </p:sp>
    </p:spTree>
    <p:extLst>
      <p:ext uri="{BB962C8B-B14F-4D97-AF65-F5344CB8AC3E}">
        <p14:creationId xmlns:p14="http://schemas.microsoft.com/office/powerpoint/2010/main" val="16122678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CD50D-B33F-39F9-BEE1-36B6FD480DD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741EFF4-9527-3CB2-745E-536C2A6B7A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BC351B-761D-D15D-7ADE-FEFB7D1B9CD5}"/>
              </a:ext>
            </a:extLst>
          </p:cNvPr>
          <p:cNvSpPr>
            <a:spLocks noGrp="1"/>
          </p:cNvSpPr>
          <p:nvPr>
            <p:ph type="dt" sz="half" idx="10"/>
          </p:nvPr>
        </p:nvSpPr>
        <p:spPr/>
        <p:txBody>
          <a:bodyPr/>
          <a:lstStyle/>
          <a:p>
            <a:fld id="{B26666AA-2E0C-4857-8F61-B12BE04EAE21}" type="datetimeFigureOut">
              <a:rPr lang="en-GB" smtClean="0"/>
              <a:t>11/09/2023</a:t>
            </a:fld>
            <a:endParaRPr lang="en-GB"/>
          </a:p>
        </p:txBody>
      </p:sp>
      <p:sp>
        <p:nvSpPr>
          <p:cNvPr id="5" name="Footer Placeholder 4">
            <a:extLst>
              <a:ext uri="{FF2B5EF4-FFF2-40B4-BE49-F238E27FC236}">
                <a16:creationId xmlns:a16="http://schemas.microsoft.com/office/drawing/2014/main" id="{82D9D839-D86B-E4F9-C5FA-4F320CF34A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607455-502E-1D77-6438-C68643C33F42}"/>
              </a:ext>
            </a:extLst>
          </p:cNvPr>
          <p:cNvSpPr>
            <a:spLocks noGrp="1"/>
          </p:cNvSpPr>
          <p:nvPr>
            <p:ph type="sldNum" sz="quarter" idx="12"/>
          </p:nvPr>
        </p:nvSpPr>
        <p:spPr/>
        <p:txBody>
          <a:bodyPr/>
          <a:lstStyle/>
          <a:p>
            <a:fld id="{B905B3E6-F02F-4150-9501-E906F93DBB5C}" type="slidenum">
              <a:rPr lang="en-GB" smtClean="0"/>
              <a:t>‹#›</a:t>
            </a:fld>
            <a:endParaRPr lang="en-GB"/>
          </a:p>
        </p:txBody>
      </p:sp>
    </p:spTree>
    <p:extLst>
      <p:ext uri="{BB962C8B-B14F-4D97-AF65-F5344CB8AC3E}">
        <p14:creationId xmlns:p14="http://schemas.microsoft.com/office/powerpoint/2010/main" val="2606340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8453A-F2B4-4EDB-B8FA-150267BC1A9A}"/>
              </a:ext>
            </a:extLst>
          </p:cNvPr>
          <p:cNvSpPr>
            <a:spLocks noGrp="1"/>
          </p:cNvSpPr>
          <p:nvPr>
            <p:ph type="title"/>
          </p:nvPr>
        </p:nvSpPr>
        <p:spPr>
          <a:xfrm>
            <a:off x="762000" y="1524000"/>
            <a:ext cx="10668000" cy="3038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C46C51-ADF1-48FC-A4D9-38C369E78304}"/>
              </a:ext>
            </a:extLst>
          </p:cNvPr>
          <p:cNvSpPr>
            <a:spLocks noGrp="1"/>
          </p:cNvSpPr>
          <p:nvPr>
            <p:ph type="body" idx="1"/>
          </p:nvPr>
        </p:nvSpPr>
        <p:spPr>
          <a:xfrm>
            <a:off x="762000" y="4589463"/>
            <a:ext cx="10668000" cy="150653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C43B56-4DC7-490B-AEFD-55ED1ECFF82E}"/>
              </a:ext>
            </a:extLst>
          </p:cNvPr>
          <p:cNvSpPr>
            <a:spLocks noGrp="1"/>
          </p:cNvSpPr>
          <p:nvPr>
            <p:ph type="dt" sz="half" idx="10"/>
          </p:nvPr>
        </p:nvSpPr>
        <p:spPr/>
        <p:txBody>
          <a:bodyPr/>
          <a:lstStyle/>
          <a:p>
            <a:fld id="{76969C88-B244-455D-A017-012B25B1ACDD}" type="datetimeFigureOut">
              <a:rPr lang="en-US" smtClean="0"/>
              <a:t>9/11/2023</a:t>
            </a:fld>
            <a:endParaRPr lang="en-US"/>
          </a:p>
        </p:txBody>
      </p:sp>
      <p:sp>
        <p:nvSpPr>
          <p:cNvPr id="5" name="Footer Placeholder 4">
            <a:extLst>
              <a:ext uri="{FF2B5EF4-FFF2-40B4-BE49-F238E27FC236}">
                <a16:creationId xmlns:a16="http://schemas.microsoft.com/office/drawing/2014/main" id="{454738F8-C4B2-41D8-B627-A6DDB24B2D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43D49-23F8-4C4B-9C30-EDC030EE6F7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294159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5556D-6916-42E6-8820-8A0D328A5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747A5-C962-477F-89AA-A32385D57996}"/>
              </a:ext>
            </a:extLst>
          </p:cNvPr>
          <p:cNvSpPr>
            <a:spLocks noGrp="1"/>
          </p:cNvSpPr>
          <p:nvPr>
            <p:ph sz="half" idx="1"/>
          </p:nvPr>
        </p:nvSpPr>
        <p:spPr>
          <a:xfrm>
            <a:off x="762000" y="2285999"/>
            <a:ext cx="5151119"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D08312-30FC-44D8-B2A9-B5CAAD9F066F}"/>
              </a:ext>
            </a:extLst>
          </p:cNvPr>
          <p:cNvSpPr>
            <a:spLocks noGrp="1"/>
          </p:cNvSpPr>
          <p:nvPr>
            <p:ph sz="half" idx="2"/>
          </p:nvPr>
        </p:nvSpPr>
        <p:spPr>
          <a:xfrm>
            <a:off x="6278879" y="2285999"/>
            <a:ext cx="5151121" cy="3810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ED84EB-AF90-4F19-A376-0FE5E50F9EA5}"/>
              </a:ext>
            </a:extLst>
          </p:cNvPr>
          <p:cNvSpPr>
            <a:spLocks noGrp="1"/>
          </p:cNvSpPr>
          <p:nvPr>
            <p:ph type="dt" sz="half" idx="10"/>
          </p:nvPr>
        </p:nvSpPr>
        <p:spPr/>
        <p:txBody>
          <a:bodyPr/>
          <a:lstStyle/>
          <a:p>
            <a:fld id="{76969C88-B244-455D-A017-012B25B1ACDD}" type="datetimeFigureOut">
              <a:rPr lang="en-US" smtClean="0"/>
              <a:t>9/11/2023</a:t>
            </a:fld>
            <a:endParaRPr lang="en-US"/>
          </a:p>
        </p:txBody>
      </p:sp>
      <p:sp>
        <p:nvSpPr>
          <p:cNvPr id="6" name="Footer Placeholder 5">
            <a:extLst>
              <a:ext uri="{FF2B5EF4-FFF2-40B4-BE49-F238E27FC236}">
                <a16:creationId xmlns:a16="http://schemas.microsoft.com/office/drawing/2014/main" id="{7B838ED0-2789-41E4-A36E-83F92CA2E8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221A83-6D60-45F0-9173-5F6D2438BC36}"/>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099631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FFAE2-03F4-4A94-86C4-9305B237CA89}"/>
              </a:ext>
            </a:extLst>
          </p:cNvPr>
          <p:cNvSpPr>
            <a:spLocks noGrp="1"/>
          </p:cNvSpPr>
          <p:nvPr>
            <p:ph type="title"/>
          </p:nvPr>
        </p:nvSpPr>
        <p:spPr>
          <a:xfrm>
            <a:off x="762000" y="762000"/>
            <a:ext cx="10668000" cy="1524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BAC5A5-E184-46B6-8AB5-C8E132D3624B}"/>
              </a:ext>
            </a:extLst>
          </p:cNvPr>
          <p:cNvSpPr>
            <a:spLocks noGrp="1"/>
          </p:cNvSpPr>
          <p:nvPr>
            <p:ph type="body" idx="1"/>
          </p:nvPr>
        </p:nvSpPr>
        <p:spPr>
          <a:xfrm>
            <a:off x="762000" y="2285999"/>
            <a:ext cx="5151119"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DCFE87-5D80-45CB-9D13-DFC9AFCEC7F9}"/>
              </a:ext>
            </a:extLst>
          </p:cNvPr>
          <p:cNvSpPr>
            <a:spLocks noGrp="1"/>
          </p:cNvSpPr>
          <p:nvPr>
            <p:ph sz="half" idx="2"/>
          </p:nvPr>
        </p:nvSpPr>
        <p:spPr>
          <a:xfrm>
            <a:off x="762000" y="3048000"/>
            <a:ext cx="5151119"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AC1E5A-8423-4749-8EDA-E13425F69658}"/>
              </a:ext>
            </a:extLst>
          </p:cNvPr>
          <p:cNvSpPr>
            <a:spLocks noGrp="1"/>
          </p:cNvSpPr>
          <p:nvPr>
            <p:ph type="body" sz="quarter" idx="3"/>
          </p:nvPr>
        </p:nvSpPr>
        <p:spPr>
          <a:xfrm>
            <a:off x="6278878" y="2286000"/>
            <a:ext cx="5151122"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832AAA-4BB8-4A3D-9C79-516F82F8001D}"/>
              </a:ext>
            </a:extLst>
          </p:cNvPr>
          <p:cNvSpPr>
            <a:spLocks noGrp="1"/>
          </p:cNvSpPr>
          <p:nvPr>
            <p:ph sz="quarter" idx="4"/>
          </p:nvPr>
        </p:nvSpPr>
        <p:spPr>
          <a:xfrm>
            <a:off x="6278878" y="3048000"/>
            <a:ext cx="5151122"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BEC63-51D3-4C70-B804-BE9EF765AD21}"/>
              </a:ext>
            </a:extLst>
          </p:cNvPr>
          <p:cNvSpPr>
            <a:spLocks noGrp="1"/>
          </p:cNvSpPr>
          <p:nvPr>
            <p:ph type="dt" sz="half" idx="10"/>
          </p:nvPr>
        </p:nvSpPr>
        <p:spPr/>
        <p:txBody>
          <a:bodyPr/>
          <a:lstStyle/>
          <a:p>
            <a:fld id="{76969C88-B244-455D-A017-012B25B1ACDD}" type="datetimeFigureOut">
              <a:rPr lang="en-US" smtClean="0"/>
              <a:t>9/11/2023</a:t>
            </a:fld>
            <a:endParaRPr lang="en-US"/>
          </a:p>
        </p:txBody>
      </p:sp>
      <p:sp>
        <p:nvSpPr>
          <p:cNvPr id="8" name="Footer Placeholder 7">
            <a:extLst>
              <a:ext uri="{FF2B5EF4-FFF2-40B4-BE49-F238E27FC236}">
                <a16:creationId xmlns:a16="http://schemas.microsoft.com/office/drawing/2014/main" id="{735CA295-8563-402F-92C3-1F20C977C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FA5918-109D-4342-84C0-9774A52C9E7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406743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2662-CBD1-4498-9B6E-2961F5EF1B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F739AE-8101-4C18-8CF3-911BDF3978A8}"/>
              </a:ext>
            </a:extLst>
          </p:cNvPr>
          <p:cNvSpPr>
            <a:spLocks noGrp="1"/>
          </p:cNvSpPr>
          <p:nvPr>
            <p:ph type="dt" sz="half" idx="10"/>
          </p:nvPr>
        </p:nvSpPr>
        <p:spPr/>
        <p:txBody>
          <a:bodyPr/>
          <a:lstStyle/>
          <a:p>
            <a:fld id="{76969C88-B244-455D-A017-012B25B1ACDD}" type="datetimeFigureOut">
              <a:rPr lang="en-US" smtClean="0"/>
              <a:t>9/11/2023</a:t>
            </a:fld>
            <a:endParaRPr lang="en-US"/>
          </a:p>
        </p:txBody>
      </p:sp>
      <p:sp>
        <p:nvSpPr>
          <p:cNvPr id="4" name="Footer Placeholder 3">
            <a:extLst>
              <a:ext uri="{FF2B5EF4-FFF2-40B4-BE49-F238E27FC236}">
                <a16:creationId xmlns:a16="http://schemas.microsoft.com/office/drawing/2014/main" id="{66EB1C88-D181-449C-9BE1-E85068C188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38A2C9-E93B-4F0A-A021-9E3AEBC3FA8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975447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0AE8D9-9B42-438E-ADA6-CCFE45788460}"/>
              </a:ext>
            </a:extLst>
          </p:cNvPr>
          <p:cNvSpPr>
            <a:spLocks noGrp="1"/>
          </p:cNvSpPr>
          <p:nvPr>
            <p:ph type="dt" sz="half" idx="10"/>
          </p:nvPr>
        </p:nvSpPr>
        <p:spPr/>
        <p:txBody>
          <a:bodyPr/>
          <a:lstStyle/>
          <a:p>
            <a:fld id="{76969C88-B244-455D-A017-012B25B1ACDD}" type="datetimeFigureOut">
              <a:rPr lang="en-US" smtClean="0"/>
              <a:t>9/11/2023</a:t>
            </a:fld>
            <a:endParaRPr lang="en-US"/>
          </a:p>
        </p:txBody>
      </p:sp>
      <p:sp>
        <p:nvSpPr>
          <p:cNvPr id="3" name="Footer Placeholder 2">
            <a:extLst>
              <a:ext uri="{FF2B5EF4-FFF2-40B4-BE49-F238E27FC236}">
                <a16:creationId xmlns:a16="http://schemas.microsoft.com/office/drawing/2014/main" id="{C4F792B9-A8AF-4E13-8A25-741E89691E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3A2CF6-DBC5-4491-B213-B3CD09D3130C}"/>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761361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27076-58C8-494C-B6B1-DC86F62DDC24}"/>
              </a:ext>
            </a:extLst>
          </p:cNvPr>
          <p:cNvSpPr>
            <a:spLocks noGrp="1"/>
          </p:cNvSpPr>
          <p:nvPr>
            <p:ph type="title"/>
          </p:nvPr>
        </p:nvSpPr>
        <p:spPr>
          <a:xfrm>
            <a:off x="762000" y="761998"/>
            <a:ext cx="3810000" cy="1524002"/>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F29E36-0340-452F-8D0A-1BC3F3A388CF}"/>
              </a:ext>
            </a:extLst>
          </p:cNvPr>
          <p:cNvSpPr>
            <a:spLocks noGrp="1"/>
          </p:cNvSpPr>
          <p:nvPr>
            <p:ph idx="1"/>
          </p:nvPr>
        </p:nvSpPr>
        <p:spPr>
          <a:xfrm>
            <a:off x="5334000" y="762001"/>
            <a:ext cx="6096000" cy="5334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051C2E-E587-45E8-BDB1-DFF2F2791BF6}"/>
              </a:ext>
            </a:extLst>
          </p:cNvPr>
          <p:cNvSpPr>
            <a:spLocks noGrp="1"/>
          </p:cNvSpPr>
          <p:nvPr>
            <p:ph type="body" sz="half" idx="2"/>
          </p:nvPr>
        </p:nvSpPr>
        <p:spPr>
          <a:xfrm>
            <a:off x="762000" y="2286000"/>
            <a:ext cx="3810000" cy="38100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21D993-DEDD-470E-B48B-CB053A55A119}"/>
              </a:ext>
            </a:extLst>
          </p:cNvPr>
          <p:cNvSpPr>
            <a:spLocks noGrp="1"/>
          </p:cNvSpPr>
          <p:nvPr>
            <p:ph type="dt" sz="half" idx="10"/>
          </p:nvPr>
        </p:nvSpPr>
        <p:spPr/>
        <p:txBody>
          <a:bodyPr/>
          <a:lstStyle/>
          <a:p>
            <a:fld id="{76969C88-B244-455D-A017-012B25B1ACDD}" type="datetimeFigureOut">
              <a:rPr lang="en-US" smtClean="0"/>
              <a:t>9/11/2023</a:t>
            </a:fld>
            <a:endParaRPr lang="en-US"/>
          </a:p>
        </p:txBody>
      </p:sp>
      <p:sp>
        <p:nvSpPr>
          <p:cNvPr id="6" name="Footer Placeholder 5">
            <a:extLst>
              <a:ext uri="{FF2B5EF4-FFF2-40B4-BE49-F238E27FC236}">
                <a16:creationId xmlns:a16="http://schemas.microsoft.com/office/drawing/2014/main" id="{67926C64-7401-4CA4-859F-74472AF869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108F41-F1F6-431C-9B45-8A447F188CB8}"/>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420244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104FB-422C-4023-9381-EB12F1582D44}"/>
              </a:ext>
            </a:extLst>
          </p:cNvPr>
          <p:cNvSpPr>
            <a:spLocks noGrp="1"/>
          </p:cNvSpPr>
          <p:nvPr>
            <p:ph type="title"/>
          </p:nvPr>
        </p:nvSpPr>
        <p:spPr>
          <a:xfrm>
            <a:off x="762001" y="762000"/>
            <a:ext cx="3809999" cy="1524000"/>
          </a:xfrm>
        </p:spPr>
        <p:txBody>
          <a:bodyPr anchor="t" anchorCtr="0"/>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DBA3AA-DE44-4B1F-91D1-09F67B89B941}"/>
              </a:ext>
            </a:extLst>
          </p:cNvPr>
          <p:cNvSpPr>
            <a:spLocks noGrp="1"/>
          </p:cNvSpPr>
          <p:nvPr>
            <p:ph type="pic" idx="1"/>
          </p:nvPr>
        </p:nvSpPr>
        <p:spPr>
          <a:xfrm>
            <a:off x="5334000" y="762001"/>
            <a:ext cx="6021388" cy="5334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A27B131-5117-4106-80DB-2AB208C4C953}"/>
              </a:ext>
            </a:extLst>
          </p:cNvPr>
          <p:cNvSpPr>
            <a:spLocks noGrp="1"/>
          </p:cNvSpPr>
          <p:nvPr>
            <p:ph type="body" sz="half" idx="2"/>
          </p:nvPr>
        </p:nvSpPr>
        <p:spPr>
          <a:xfrm>
            <a:off x="762001" y="2286000"/>
            <a:ext cx="3809999" cy="3810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13918A-7F23-4C72-8E80-591324A3046C}"/>
              </a:ext>
            </a:extLst>
          </p:cNvPr>
          <p:cNvSpPr>
            <a:spLocks noGrp="1"/>
          </p:cNvSpPr>
          <p:nvPr>
            <p:ph type="dt" sz="half" idx="10"/>
          </p:nvPr>
        </p:nvSpPr>
        <p:spPr/>
        <p:txBody>
          <a:bodyPr/>
          <a:lstStyle/>
          <a:p>
            <a:fld id="{76969C88-B244-455D-A017-012B25B1ACDD}" type="datetimeFigureOut">
              <a:rPr lang="en-US" smtClean="0"/>
              <a:t>9/11/2023</a:t>
            </a:fld>
            <a:endParaRPr lang="en-US"/>
          </a:p>
        </p:txBody>
      </p:sp>
      <p:sp>
        <p:nvSpPr>
          <p:cNvPr id="6" name="Footer Placeholder 5">
            <a:extLst>
              <a:ext uri="{FF2B5EF4-FFF2-40B4-BE49-F238E27FC236}">
                <a16:creationId xmlns:a16="http://schemas.microsoft.com/office/drawing/2014/main" id="{181071C8-76FE-4B83-8317-BD53C7C844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23681A-6F29-48FC-9409-319ED3E96635}"/>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107776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6EF5A53-0A64-4CA5-B9C7-1CB97CB5CF1C}"/>
              </a:ext>
            </a:extLst>
          </p:cNvPr>
          <p:cNvSpPr/>
          <p:nvPr/>
        </p:nvSpPr>
        <p:spPr>
          <a:xfrm>
            <a:off x="8157843" y="6244836"/>
            <a:ext cx="4034156" cy="613164"/>
          </a:xfrm>
          <a:custGeom>
            <a:avLst/>
            <a:gdLst>
              <a:gd name="connsiteX0" fmla="*/ 1479137 w 4034156"/>
              <a:gd name="connsiteY0" fmla="*/ 230 h 613164"/>
              <a:gd name="connsiteX1" fmla="*/ 3482844 w 4034156"/>
              <a:gd name="connsiteY1" fmla="*/ 298555 h 613164"/>
              <a:gd name="connsiteX2" fmla="*/ 3831590 w 4034156"/>
              <a:gd name="connsiteY2" fmla="*/ 425010 h 613164"/>
              <a:gd name="connsiteX3" fmla="*/ 4034156 w 4034156"/>
              <a:gd name="connsiteY3" fmla="*/ 494088 h 613164"/>
              <a:gd name="connsiteX4" fmla="*/ 4034156 w 4034156"/>
              <a:gd name="connsiteY4" fmla="*/ 613164 h 613164"/>
              <a:gd name="connsiteX5" fmla="*/ 0 w 4034156"/>
              <a:gd name="connsiteY5" fmla="*/ 613164 h 613164"/>
              <a:gd name="connsiteX6" fmla="*/ 54792 w 4034156"/>
              <a:gd name="connsiteY6" fmla="*/ 512415 h 613164"/>
              <a:gd name="connsiteX7" fmla="*/ 168327 w 4034156"/>
              <a:gd name="connsiteY7" fmla="*/ 366637 h 613164"/>
              <a:gd name="connsiteX8" fmla="*/ 1192562 w 4034156"/>
              <a:gd name="connsiteY8" fmla="*/ 1522 h 613164"/>
              <a:gd name="connsiteX9" fmla="*/ 1479137 w 4034156"/>
              <a:gd name="connsiteY9" fmla="*/ 230 h 61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4156" h="613164">
                <a:moveTo>
                  <a:pt x="1479137" y="230"/>
                </a:moveTo>
                <a:cubicBezTo>
                  <a:pt x="2152575" y="4287"/>
                  <a:pt x="2854487" y="63583"/>
                  <a:pt x="3482844" y="298555"/>
                </a:cubicBezTo>
                <a:cubicBezTo>
                  <a:pt x="3599338" y="342114"/>
                  <a:pt x="3715540" y="384216"/>
                  <a:pt x="3831590" y="425010"/>
                </a:cubicBezTo>
                <a:lnTo>
                  <a:pt x="4034156" y="494088"/>
                </a:lnTo>
                <a:lnTo>
                  <a:pt x="4034156" y="613164"/>
                </a:lnTo>
                <a:lnTo>
                  <a:pt x="0" y="613164"/>
                </a:lnTo>
                <a:lnTo>
                  <a:pt x="54792" y="512415"/>
                </a:lnTo>
                <a:cubicBezTo>
                  <a:pt x="88888" y="459433"/>
                  <a:pt x="126502" y="410480"/>
                  <a:pt x="168327" y="366637"/>
                </a:cubicBezTo>
                <a:cubicBezTo>
                  <a:pt x="428292" y="94062"/>
                  <a:pt x="821899" y="6565"/>
                  <a:pt x="1192562" y="1522"/>
                </a:cubicBezTo>
                <a:cubicBezTo>
                  <a:pt x="1287308" y="198"/>
                  <a:pt x="1382932" y="-349"/>
                  <a:pt x="1479137" y="23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sp>
        <p:nvSpPr>
          <p:cNvPr id="11" name="Freeform: Shape 10">
            <a:extLst>
              <a:ext uri="{FF2B5EF4-FFF2-40B4-BE49-F238E27FC236}">
                <a16:creationId xmlns:a16="http://schemas.microsoft.com/office/drawing/2014/main" id="{34ABFBEA-4EB0-4D02-A2C0-1733CD3D6F12}"/>
              </a:ext>
            </a:extLst>
          </p:cNvPr>
          <p:cNvSpPr/>
          <p:nvPr/>
        </p:nvSpPr>
        <p:spPr>
          <a:xfrm>
            <a:off x="1" y="688126"/>
            <a:ext cx="448491" cy="1634252"/>
          </a:xfrm>
          <a:custGeom>
            <a:avLst/>
            <a:gdLst>
              <a:gd name="connsiteX0" fmla="*/ 0 w 448491"/>
              <a:gd name="connsiteY0" fmla="*/ 0 h 1634252"/>
              <a:gd name="connsiteX1" fmla="*/ 12983 w 448491"/>
              <a:gd name="connsiteY1" fmla="*/ 10508 h 1634252"/>
              <a:gd name="connsiteX2" fmla="*/ 441611 w 448491"/>
              <a:gd name="connsiteY2" fmla="*/ 863751 h 1634252"/>
              <a:gd name="connsiteX3" fmla="*/ 251011 w 448491"/>
              <a:gd name="connsiteY3" fmla="*/ 1302895 h 1634252"/>
              <a:gd name="connsiteX4" fmla="*/ 74605 w 448491"/>
              <a:gd name="connsiteY4" fmla="*/ 1543249 h 1634252"/>
              <a:gd name="connsiteX5" fmla="*/ 0 w 448491"/>
              <a:gd name="connsiteY5" fmla="*/ 1634252 h 1634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8491" h="1634252">
                <a:moveTo>
                  <a:pt x="0" y="0"/>
                </a:moveTo>
                <a:lnTo>
                  <a:pt x="12983" y="10508"/>
                </a:lnTo>
                <a:cubicBezTo>
                  <a:pt x="278410" y="241022"/>
                  <a:pt x="489787" y="530267"/>
                  <a:pt x="441611" y="863751"/>
                </a:cubicBezTo>
                <a:cubicBezTo>
                  <a:pt x="418542" y="1022632"/>
                  <a:pt x="337007" y="1166302"/>
                  <a:pt x="251011" y="1302895"/>
                </a:cubicBezTo>
                <a:cubicBezTo>
                  <a:pt x="215138" y="1359902"/>
                  <a:pt x="154723" y="1442480"/>
                  <a:pt x="74605" y="1543249"/>
                </a:cubicBezTo>
                <a:lnTo>
                  <a:pt x="0" y="163425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900">
              <a:solidFill>
                <a:prstClr val="white"/>
              </a:solidFill>
              <a:latin typeface="Avenir Next LT Pro" panose="020B0504020202020204" pitchFamily="34" charset="0"/>
            </a:endParaRPr>
          </a:p>
        </p:txBody>
      </p:sp>
      <p:sp>
        <p:nvSpPr>
          <p:cNvPr id="12" name="Freeform: Shape 11">
            <a:extLst>
              <a:ext uri="{FF2B5EF4-FFF2-40B4-BE49-F238E27FC236}">
                <a16:creationId xmlns:a16="http://schemas.microsoft.com/office/drawing/2014/main" id="{19E083F6-57F4-487B-A766-EA0462B1EED8}"/>
              </a:ext>
            </a:extLst>
          </p:cNvPr>
          <p:cNvSpPr/>
          <p:nvPr/>
        </p:nvSpPr>
        <p:spPr>
          <a:xfrm>
            <a:off x="7309459" y="6144069"/>
            <a:ext cx="4418271" cy="718159"/>
          </a:xfrm>
          <a:custGeom>
            <a:avLst/>
            <a:gdLst>
              <a:gd name="connsiteX0" fmla="*/ 1421452 w 4590626"/>
              <a:gd name="connsiteY0" fmla="*/ 0 h 713930"/>
              <a:gd name="connsiteX1" fmla="*/ 3247781 w 4590626"/>
              <a:gd name="connsiteY1" fmla="*/ 271915 h 713930"/>
              <a:gd name="connsiteX2" fmla="*/ 4517331 w 4590626"/>
              <a:gd name="connsiteY2" fmla="*/ 693394 h 713930"/>
              <a:gd name="connsiteX3" fmla="*/ 4590626 w 4590626"/>
              <a:gd name="connsiteY3" fmla="*/ 713930 h 713930"/>
              <a:gd name="connsiteX4" fmla="*/ 0 w 4590626"/>
              <a:gd name="connsiteY4" fmla="*/ 713930 h 713930"/>
              <a:gd name="connsiteX5" fmla="*/ 2854 w 4590626"/>
              <a:gd name="connsiteY5" fmla="*/ 705624 h 713930"/>
              <a:gd name="connsiteX6" fmla="*/ 226680 w 4590626"/>
              <a:gd name="connsiteY6" fmla="*/ 333970 h 713930"/>
              <a:gd name="connsiteX7" fmla="*/ 1160245 w 4590626"/>
              <a:gd name="connsiteY7" fmla="*/ 1178 h 713930"/>
              <a:gd name="connsiteX8" fmla="*/ 1421452 w 4590626"/>
              <a:gd name="connsiteY8" fmla="*/ 0 h 713930"/>
              <a:gd name="connsiteX0" fmla="*/ 1421452 w 4517331"/>
              <a:gd name="connsiteY0" fmla="*/ 0 h 713930"/>
              <a:gd name="connsiteX1" fmla="*/ 3247781 w 4517331"/>
              <a:gd name="connsiteY1" fmla="*/ 271915 h 713930"/>
              <a:gd name="connsiteX2" fmla="*/ 4517331 w 4517331"/>
              <a:gd name="connsiteY2" fmla="*/ 693394 h 713930"/>
              <a:gd name="connsiteX3" fmla="*/ 0 w 4517331"/>
              <a:gd name="connsiteY3" fmla="*/ 713930 h 713930"/>
              <a:gd name="connsiteX4" fmla="*/ 2854 w 4517331"/>
              <a:gd name="connsiteY4" fmla="*/ 705624 h 713930"/>
              <a:gd name="connsiteX5" fmla="*/ 226680 w 4517331"/>
              <a:gd name="connsiteY5" fmla="*/ 333970 h 713930"/>
              <a:gd name="connsiteX6" fmla="*/ 1160245 w 4517331"/>
              <a:gd name="connsiteY6" fmla="*/ 1178 h 713930"/>
              <a:gd name="connsiteX7" fmla="*/ 1421452 w 4517331"/>
              <a:gd name="connsiteY7" fmla="*/ 0 h 713930"/>
              <a:gd name="connsiteX0" fmla="*/ 0 w 4608771"/>
              <a:gd name="connsiteY0" fmla="*/ 713930 h 784834"/>
              <a:gd name="connsiteX1" fmla="*/ 2854 w 4608771"/>
              <a:gd name="connsiteY1" fmla="*/ 705624 h 784834"/>
              <a:gd name="connsiteX2" fmla="*/ 226680 w 4608771"/>
              <a:gd name="connsiteY2" fmla="*/ 333970 h 784834"/>
              <a:gd name="connsiteX3" fmla="*/ 1160245 w 4608771"/>
              <a:gd name="connsiteY3" fmla="*/ 1178 h 784834"/>
              <a:gd name="connsiteX4" fmla="*/ 1421452 w 4608771"/>
              <a:gd name="connsiteY4" fmla="*/ 0 h 784834"/>
              <a:gd name="connsiteX5" fmla="*/ 3247781 w 4608771"/>
              <a:gd name="connsiteY5" fmla="*/ 271915 h 784834"/>
              <a:gd name="connsiteX6" fmla="*/ 4608771 w 4608771"/>
              <a:gd name="connsiteY6" fmla="*/ 784834 h 784834"/>
              <a:gd name="connsiteX0" fmla="*/ 0 w 4418271"/>
              <a:gd name="connsiteY0" fmla="*/ 713930 h 718159"/>
              <a:gd name="connsiteX1" fmla="*/ 2854 w 4418271"/>
              <a:gd name="connsiteY1" fmla="*/ 705624 h 718159"/>
              <a:gd name="connsiteX2" fmla="*/ 226680 w 4418271"/>
              <a:gd name="connsiteY2" fmla="*/ 333970 h 718159"/>
              <a:gd name="connsiteX3" fmla="*/ 1160245 w 4418271"/>
              <a:gd name="connsiteY3" fmla="*/ 1178 h 718159"/>
              <a:gd name="connsiteX4" fmla="*/ 1421452 w 4418271"/>
              <a:gd name="connsiteY4" fmla="*/ 0 h 718159"/>
              <a:gd name="connsiteX5" fmla="*/ 3247781 w 4418271"/>
              <a:gd name="connsiteY5" fmla="*/ 271915 h 718159"/>
              <a:gd name="connsiteX6" fmla="*/ 4418271 w 4418271"/>
              <a:gd name="connsiteY6" fmla="*/ 718159 h 71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8271" h="718159">
                <a:moveTo>
                  <a:pt x="0" y="713930"/>
                </a:moveTo>
                <a:lnTo>
                  <a:pt x="2854" y="705624"/>
                </a:lnTo>
                <a:cubicBezTo>
                  <a:pt x="60059" y="562888"/>
                  <a:pt x="131373" y="433874"/>
                  <a:pt x="226680" y="333970"/>
                </a:cubicBezTo>
                <a:cubicBezTo>
                  <a:pt x="463632" y="85526"/>
                  <a:pt x="822395" y="5774"/>
                  <a:pt x="1160245" y="1178"/>
                </a:cubicBezTo>
                <a:lnTo>
                  <a:pt x="1421452" y="0"/>
                </a:lnTo>
                <a:cubicBezTo>
                  <a:pt x="2035274" y="3698"/>
                  <a:pt x="2748311" y="152222"/>
                  <a:pt x="3247781" y="271915"/>
                </a:cubicBezTo>
                <a:cubicBezTo>
                  <a:pt x="3747251" y="391608"/>
                  <a:pt x="3902480" y="501606"/>
                  <a:pt x="4418271" y="71815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 name="Title Placeholder 1">
            <a:extLst>
              <a:ext uri="{FF2B5EF4-FFF2-40B4-BE49-F238E27FC236}">
                <a16:creationId xmlns:a16="http://schemas.microsoft.com/office/drawing/2014/main" id="{A3A2F988-7148-4375-83D8-12EE5EBC7BE0}"/>
              </a:ext>
            </a:extLst>
          </p:cNvPr>
          <p:cNvSpPr>
            <a:spLocks noGrp="1"/>
          </p:cNvSpPr>
          <p:nvPr>
            <p:ph type="title"/>
          </p:nvPr>
        </p:nvSpPr>
        <p:spPr>
          <a:xfrm>
            <a:off x="762000" y="762000"/>
            <a:ext cx="10668000" cy="1524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6896238-C5B3-4F3C-97FA-890E1A51A203}"/>
              </a:ext>
            </a:extLst>
          </p:cNvPr>
          <p:cNvSpPr>
            <a:spLocks noGrp="1"/>
          </p:cNvSpPr>
          <p:nvPr>
            <p:ph type="body" idx="1"/>
          </p:nvPr>
        </p:nvSpPr>
        <p:spPr>
          <a:xfrm>
            <a:off x="762000" y="2286000"/>
            <a:ext cx="10668000" cy="38180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D6E4474-0442-4E4B-9E5B-CA7B3951C1DA}"/>
              </a:ext>
            </a:extLst>
          </p:cNvPr>
          <p:cNvSpPr>
            <a:spLocks noGrp="1"/>
          </p:cNvSpPr>
          <p:nvPr>
            <p:ph type="dt" sz="half" idx="2"/>
          </p:nvPr>
        </p:nvSpPr>
        <p:spPr>
          <a:xfrm>
            <a:off x="9389165" y="194320"/>
            <a:ext cx="2040835"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76969C88-B244-455D-A017-012B25B1ACDD}" type="datetimeFigureOut">
              <a:rPr lang="en-US" smtClean="0"/>
              <a:pPr/>
              <a:t>9/11/2023</a:t>
            </a:fld>
            <a:endParaRPr lang="en-US"/>
          </a:p>
        </p:txBody>
      </p:sp>
      <p:sp>
        <p:nvSpPr>
          <p:cNvPr id="5" name="Footer Placeholder 4">
            <a:extLst>
              <a:ext uri="{FF2B5EF4-FFF2-40B4-BE49-F238E27FC236}">
                <a16:creationId xmlns:a16="http://schemas.microsoft.com/office/drawing/2014/main" id="{E0626A98-F887-40E1-B9BA-9D93DE90E022}"/>
              </a:ext>
            </a:extLst>
          </p:cNvPr>
          <p:cNvSpPr>
            <a:spLocks noGrp="1"/>
          </p:cNvSpPr>
          <p:nvPr>
            <p:ph type="ftr" sz="quarter" idx="3"/>
          </p:nvPr>
        </p:nvSpPr>
        <p:spPr>
          <a:xfrm>
            <a:off x="761999" y="6356350"/>
            <a:ext cx="6612835" cy="365125"/>
          </a:xfrm>
          <a:prstGeom prst="rect">
            <a:avLst/>
          </a:prstGeom>
        </p:spPr>
        <p:txBody>
          <a:bodyPr vert="horz" lIns="91440" tIns="45720" rIns="91440" bIns="45720" rtlCol="0" anchor="ctr"/>
          <a:lstStyle>
            <a:lvl1pPr algn="l">
              <a:defRPr sz="1200">
                <a:solidFill>
                  <a:schemeClr val="tx1">
                    <a:tint val="75000"/>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482C8119-73F6-4713-9AD3-3628DCDFB8F2}"/>
              </a:ext>
            </a:extLst>
          </p:cNvPr>
          <p:cNvSpPr>
            <a:spLocks noGrp="1"/>
          </p:cNvSpPr>
          <p:nvPr>
            <p:ph type="sldNum" sz="quarter" idx="4"/>
          </p:nvPr>
        </p:nvSpPr>
        <p:spPr>
          <a:xfrm>
            <a:off x="9906000" y="6356350"/>
            <a:ext cx="1524000" cy="365125"/>
          </a:xfrm>
          <a:prstGeom prst="rect">
            <a:avLst/>
          </a:prstGeom>
        </p:spPr>
        <p:txBody>
          <a:bodyPr vert="horz" lIns="91440" tIns="45720" rIns="91440" bIns="45720" rtlCol="0" anchor="ctr"/>
          <a:lstStyle>
            <a:lvl1pPr algn="r">
              <a:defRPr sz="1200">
                <a:solidFill>
                  <a:schemeClr val="tx1">
                    <a:tint val="75000"/>
                    <a:alpha val="70000"/>
                  </a:schemeClr>
                </a:solidFill>
              </a:defRPr>
            </a:lvl1pPr>
          </a:lstStyle>
          <a:p>
            <a:fld id="{07CE569E-9B7C-4CB9-AB80-C0841F922CFF}" type="slidenum">
              <a:rPr lang="en-US" smtClean="0"/>
              <a:pPr/>
              <a:t>‹#›</a:t>
            </a:fld>
            <a:endParaRPr lang="en-US"/>
          </a:p>
        </p:txBody>
      </p:sp>
    </p:spTree>
    <p:extLst>
      <p:ext uri="{BB962C8B-B14F-4D97-AF65-F5344CB8AC3E}">
        <p14:creationId xmlns:p14="http://schemas.microsoft.com/office/powerpoint/2010/main" val="4008294578"/>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25000"/>
        </a:lnSpc>
        <a:spcBef>
          <a:spcPts val="1000"/>
        </a:spcBef>
        <a:buFont typeface="Arial" panose="020B0604020202020204" pitchFamily="34" charset="0"/>
        <a:buChar char="•"/>
        <a:defRPr sz="2800" kern="1200">
          <a:solidFill>
            <a:schemeClr val="tx1">
              <a:alpha val="70000"/>
            </a:schemeClr>
          </a:solidFill>
          <a:latin typeface="+mn-lt"/>
          <a:ea typeface="+mn-ea"/>
          <a:cs typeface="+mn-cs"/>
        </a:defRPr>
      </a:lvl1pPr>
      <a:lvl2pPr marL="685800" indent="-228600" algn="l" defTabSz="914400" rtl="0" eaLnBrk="1" latinLnBrk="0" hangingPunct="1">
        <a:lnSpc>
          <a:spcPct val="125000"/>
        </a:lnSpc>
        <a:spcBef>
          <a:spcPts val="500"/>
        </a:spcBef>
        <a:buFont typeface="Arial" panose="020B0604020202020204" pitchFamily="34" charset="0"/>
        <a:buChar char="•"/>
        <a:defRPr sz="2400" kern="1200">
          <a:solidFill>
            <a:schemeClr val="tx1">
              <a:alpha val="70000"/>
            </a:schemeClr>
          </a:solidFill>
          <a:latin typeface="+mn-lt"/>
          <a:ea typeface="+mn-ea"/>
          <a:cs typeface="+mn-cs"/>
        </a:defRPr>
      </a:lvl2pPr>
      <a:lvl3pPr marL="1143000" indent="-228600" algn="l" defTabSz="914400" rtl="0" eaLnBrk="1" latinLnBrk="0" hangingPunct="1">
        <a:lnSpc>
          <a:spcPct val="125000"/>
        </a:lnSpc>
        <a:spcBef>
          <a:spcPts val="500"/>
        </a:spcBef>
        <a:buFont typeface="Arial" panose="020B0604020202020204" pitchFamily="34" charset="0"/>
        <a:buChar char="•"/>
        <a:defRPr sz="2000" kern="1200">
          <a:solidFill>
            <a:schemeClr val="tx1">
              <a:alpha val="70000"/>
            </a:schemeClr>
          </a:solidFill>
          <a:latin typeface="+mn-lt"/>
          <a:ea typeface="+mn-ea"/>
          <a:cs typeface="+mn-cs"/>
        </a:defRPr>
      </a:lvl3pPr>
      <a:lvl4pPr marL="16002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4pPr>
      <a:lvl5pPr marL="2057400" indent="-228600" algn="l" defTabSz="914400" rtl="0" eaLnBrk="1" latinLnBrk="0" hangingPunct="1">
        <a:lnSpc>
          <a:spcPct val="125000"/>
        </a:lnSpc>
        <a:spcBef>
          <a:spcPts val="500"/>
        </a:spcBef>
        <a:buFont typeface="Arial" panose="020B0604020202020204" pitchFamily="34" charset="0"/>
        <a:buChar char="•"/>
        <a:defRPr sz="18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5DB925-7045-DA54-8001-FD06A38EA5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19F2FB1-D70D-B944-41D9-AE53269C1E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651049E-2666-07D9-EF4B-8D42D9A3D2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6666AA-2E0C-4857-8F61-B12BE04EAE21}" type="datetimeFigureOut">
              <a:rPr lang="en-GB" smtClean="0"/>
              <a:t>11/09/2023</a:t>
            </a:fld>
            <a:endParaRPr lang="en-GB"/>
          </a:p>
        </p:txBody>
      </p:sp>
      <p:sp>
        <p:nvSpPr>
          <p:cNvPr id="5" name="Footer Placeholder 4">
            <a:extLst>
              <a:ext uri="{FF2B5EF4-FFF2-40B4-BE49-F238E27FC236}">
                <a16:creationId xmlns:a16="http://schemas.microsoft.com/office/drawing/2014/main" id="{F24CE301-F23D-771C-DECC-99D1615818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62E0A86-F3F6-C819-8CA0-1E79F78265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05B3E6-F02F-4150-9501-E906F93DBB5C}" type="slidenum">
              <a:rPr lang="en-GB" smtClean="0"/>
              <a:t>‹#›</a:t>
            </a:fld>
            <a:endParaRPr lang="en-GB"/>
          </a:p>
        </p:txBody>
      </p:sp>
    </p:spTree>
    <p:extLst>
      <p:ext uri="{BB962C8B-B14F-4D97-AF65-F5344CB8AC3E}">
        <p14:creationId xmlns:p14="http://schemas.microsoft.com/office/powerpoint/2010/main" val="41913577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44A3D572-8AD6-6E0A-3B37-5FE55C6E5CF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409"/>
          <a:stretch/>
        </p:blipFill>
        <p:spPr>
          <a:xfrm>
            <a:off x="0" y="10"/>
            <a:ext cx="12207220" cy="6857990"/>
          </a:xfrm>
          <a:prstGeom prst="rect">
            <a:avLst/>
          </a:prstGeom>
        </p:spPr>
      </p:pic>
      <p:sp>
        <p:nvSpPr>
          <p:cNvPr id="2" name="Title 1">
            <a:extLst>
              <a:ext uri="{FF2B5EF4-FFF2-40B4-BE49-F238E27FC236}">
                <a16:creationId xmlns:a16="http://schemas.microsoft.com/office/drawing/2014/main" id="{53B1C76A-43E2-83EB-7449-619CC64E845E}"/>
              </a:ext>
            </a:extLst>
          </p:cNvPr>
          <p:cNvSpPr>
            <a:spLocks noGrp="1"/>
          </p:cNvSpPr>
          <p:nvPr>
            <p:ph type="ctrTitle"/>
          </p:nvPr>
        </p:nvSpPr>
        <p:spPr>
          <a:xfrm>
            <a:off x="1981360" y="1536407"/>
            <a:ext cx="8009146" cy="2212848"/>
          </a:xfrm>
        </p:spPr>
        <p:txBody>
          <a:bodyPr>
            <a:normAutofit/>
          </a:bodyPr>
          <a:lstStyle/>
          <a:p>
            <a:r>
              <a:rPr lang="en-GB" sz="4600" dirty="0">
                <a:solidFill>
                  <a:srgbClr val="00B0F0"/>
                </a:solidFill>
              </a:rPr>
              <a:t>Does our planet belong to us?</a:t>
            </a:r>
          </a:p>
        </p:txBody>
      </p:sp>
      <p:sp>
        <p:nvSpPr>
          <p:cNvPr id="3" name="Subtitle 2">
            <a:extLst>
              <a:ext uri="{FF2B5EF4-FFF2-40B4-BE49-F238E27FC236}">
                <a16:creationId xmlns:a16="http://schemas.microsoft.com/office/drawing/2014/main" id="{886BA2D4-C64D-7319-EC6D-C7BECF3B8862}"/>
              </a:ext>
            </a:extLst>
          </p:cNvPr>
          <p:cNvSpPr>
            <a:spLocks noGrp="1"/>
          </p:cNvSpPr>
          <p:nvPr>
            <p:ph type="subTitle" idx="1"/>
          </p:nvPr>
        </p:nvSpPr>
        <p:spPr>
          <a:xfrm>
            <a:off x="2891020" y="3749255"/>
            <a:ext cx="6409960" cy="1188720"/>
          </a:xfrm>
        </p:spPr>
        <p:txBody>
          <a:bodyPr>
            <a:normAutofit/>
          </a:bodyPr>
          <a:lstStyle/>
          <a:p>
            <a:pPr algn="l"/>
            <a:r>
              <a:rPr lang="en-GB" dirty="0">
                <a:solidFill>
                  <a:schemeClr val="tx1">
                    <a:alpha val="80000"/>
                  </a:schemeClr>
                </a:solidFill>
              </a:rPr>
              <a:t>                  </a:t>
            </a:r>
            <a:r>
              <a:rPr lang="en-GB">
                <a:solidFill>
                  <a:srgbClr val="00B0F0">
                    <a:alpha val="80000"/>
                  </a:srgbClr>
                </a:solidFill>
              </a:rPr>
              <a:t>By </a:t>
            </a:r>
            <a:r>
              <a:rPr lang="en-GB" smtClean="0">
                <a:solidFill>
                  <a:srgbClr val="00B0F0">
                    <a:alpha val="80000"/>
                  </a:srgbClr>
                </a:solidFill>
              </a:rPr>
              <a:t>Evie</a:t>
            </a:r>
            <a:endParaRPr lang="en-GB" dirty="0">
              <a:solidFill>
                <a:srgbClr val="00B0F0">
                  <a:alpha val="80000"/>
                </a:srgbClr>
              </a:solidFill>
            </a:endParaRPr>
          </a:p>
        </p:txBody>
      </p:sp>
    </p:spTree>
    <p:extLst>
      <p:ext uri="{BB962C8B-B14F-4D97-AF65-F5344CB8AC3E}">
        <p14:creationId xmlns:p14="http://schemas.microsoft.com/office/powerpoint/2010/main" val="424143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44A3D572-8AD6-6E0A-3B37-5FE55C6E5CF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409"/>
          <a:stretch/>
        </p:blipFill>
        <p:spPr>
          <a:xfrm>
            <a:off x="0" y="10"/>
            <a:ext cx="12207220" cy="6857990"/>
          </a:xfrm>
          <a:prstGeom prst="rect">
            <a:avLst/>
          </a:prstGeom>
        </p:spPr>
      </p:pic>
      <p:sp>
        <p:nvSpPr>
          <p:cNvPr id="8" name="Title 7">
            <a:extLst>
              <a:ext uri="{FF2B5EF4-FFF2-40B4-BE49-F238E27FC236}">
                <a16:creationId xmlns:a16="http://schemas.microsoft.com/office/drawing/2014/main" id="{3B5AD4C6-5E9F-550D-4548-018F73D00F9B}"/>
              </a:ext>
            </a:extLst>
          </p:cNvPr>
          <p:cNvSpPr>
            <a:spLocks noGrp="1"/>
          </p:cNvSpPr>
          <p:nvPr>
            <p:ph type="title"/>
          </p:nvPr>
        </p:nvSpPr>
        <p:spPr/>
        <p:txBody>
          <a:bodyPr/>
          <a:lstStyle/>
          <a:p>
            <a:r>
              <a:rPr lang="en-GB" b="1" dirty="0">
                <a:solidFill>
                  <a:srgbClr val="00B0F0">
                    <a:alpha val="80000"/>
                  </a:srgbClr>
                </a:solidFill>
              </a:rPr>
              <a:t>My Thoughts!</a:t>
            </a:r>
            <a:br>
              <a:rPr lang="en-GB" b="1" dirty="0">
                <a:solidFill>
                  <a:srgbClr val="00B0F0">
                    <a:alpha val="80000"/>
                  </a:srgbClr>
                </a:solidFill>
              </a:rPr>
            </a:br>
            <a:endParaRPr lang="en-GB" dirty="0"/>
          </a:p>
        </p:txBody>
      </p:sp>
      <p:sp>
        <p:nvSpPr>
          <p:cNvPr id="3" name="Subtitle 2">
            <a:extLst>
              <a:ext uri="{FF2B5EF4-FFF2-40B4-BE49-F238E27FC236}">
                <a16:creationId xmlns:a16="http://schemas.microsoft.com/office/drawing/2014/main" id="{886BA2D4-C64D-7319-EC6D-C7BECF3B8862}"/>
              </a:ext>
            </a:extLst>
          </p:cNvPr>
          <p:cNvSpPr>
            <a:spLocks noGrp="1"/>
          </p:cNvSpPr>
          <p:nvPr>
            <p:ph idx="1"/>
          </p:nvPr>
        </p:nvSpPr>
        <p:spPr/>
        <p:txBody>
          <a:bodyPr>
            <a:normAutofit/>
          </a:bodyPr>
          <a:lstStyle/>
          <a:p>
            <a:r>
              <a:rPr lang="en-GB" b="1" dirty="0">
                <a:solidFill>
                  <a:srgbClr val="00B0F0"/>
                </a:solidFill>
              </a:rPr>
              <a:t>I am going to look at – </a:t>
            </a:r>
          </a:p>
          <a:p>
            <a:endParaRPr lang="en-GB" b="1" dirty="0">
              <a:solidFill>
                <a:srgbClr val="00B0F0"/>
              </a:solidFill>
            </a:endParaRPr>
          </a:p>
          <a:p>
            <a:pPr marL="285750" indent="-285750">
              <a:buFont typeface="Courier New" panose="02070309020205020404" pitchFamily="49" charset="0"/>
              <a:buChar char="o"/>
            </a:pPr>
            <a:r>
              <a:rPr lang="en-GB" b="1" dirty="0">
                <a:solidFill>
                  <a:srgbClr val="00B0F0"/>
                </a:solidFill>
              </a:rPr>
              <a:t>Christian beliefs</a:t>
            </a:r>
          </a:p>
          <a:p>
            <a:pPr marL="285750" indent="-285750">
              <a:buFont typeface="Courier New" panose="02070309020205020404" pitchFamily="49" charset="0"/>
              <a:buChar char="o"/>
            </a:pPr>
            <a:r>
              <a:rPr lang="en-GB" b="1" dirty="0">
                <a:solidFill>
                  <a:srgbClr val="00B0F0"/>
                </a:solidFill>
              </a:rPr>
              <a:t>Science &amp; Geography</a:t>
            </a:r>
          </a:p>
          <a:p>
            <a:endParaRPr lang="en-GB" dirty="0">
              <a:solidFill>
                <a:schemeClr val="tx1">
                  <a:alpha val="80000"/>
                </a:schemeClr>
              </a:solidFill>
            </a:endParaRPr>
          </a:p>
        </p:txBody>
      </p:sp>
    </p:spTree>
    <p:extLst>
      <p:ext uri="{BB962C8B-B14F-4D97-AF65-F5344CB8AC3E}">
        <p14:creationId xmlns:p14="http://schemas.microsoft.com/office/powerpoint/2010/main" val="113366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5DEA7-BE50-5643-C1EC-EE212165FDE5}"/>
              </a:ext>
            </a:extLst>
          </p:cNvPr>
          <p:cNvSpPr>
            <a:spLocks noGrp="1"/>
          </p:cNvSpPr>
          <p:nvPr>
            <p:ph type="title"/>
          </p:nvPr>
        </p:nvSpPr>
        <p:spPr>
          <a:xfrm>
            <a:off x="656122" y="213360"/>
            <a:ext cx="10668000" cy="1524000"/>
          </a:xfrm>
        </p:spPr>
        <p:txBody>
          <a:bodyPr/>
          <a:lstStyle/>
          <a:p>
            <a:r>
              <a:rPr lang="en-GB" dirty="0">
                <a:solidFill>
                  <a:srgbClr val="00B0F0"/>
                </a:solidFill>
              </a:rPr>
              <a:t>Christian Beliefs</a:t>
            </a:r>
          </a:p>
        </p:txBody>
      </p:sp>
      <p:sp>
        <p:nvSpPr>
          <p:cNvPr id="3" name="Content Placeholder 2">
            <a:extLst>
              <a:ext uri="{FF2B5EF4-FFF2-40B4-BE49-F238E27FC236}">
                <a16:creationId xmlns:a16="http://schemas.microsoft.com/office/drawing/2014/main" id="{3B5413FA-E8A3-D894-AA91-D7ADBE8CE289}"/>
              </a:ext>
            </a:extLst>
          </p:cNvPr>
          <p:cNvSpPr>
            <a:spLocks noGrp="1"/>
          </p:cNvSpPr>
          <p:nvPr>
            <p:ph idx="1"/>
          </p:nvPr>
        </p:nvSpPr>
        <p:spPr>
          <a:xfrm>
            <a:off x="656122" y="1519958"/>
            <a:ext cx="10668000" cy="3818083"/>
          </a:xfrm>
        </p:spPr>
        <p:txBody>
          <a:bodyPr>
            <a:normAutofit fontScale="70000" lnSpcReduction="20000"/>
          </a:bodyPr>
          <a:lstStyle/>
          <a:p>
            <a:pPr marL="0" indent="0">
              <a:buNone/>
            </a:pPr>
            <a:r>
              <a:rPr lang="en-GB" b="1" dirty="0">
                <a:solidFill>
                  <a:srgbClr val="00B0F0">
                    <a:alpha val="70000"/>
                  </a:srgbClr>
                </a:solidFill>
              </a:rPr>
              <a:t>Christians believe that  in the beginning God created the Universe. He made heaven and earth and according to the book of Genesis in the bible he stated “Let there be light”</a:t>
            </a:r>
          </a:p>
          <a:p>
            <a:pPr marL="0" indent="0">
              <a:buNone/>
            </a:pPr>
            <a:endParaRPr lang="en-GB" b="1" dirty="0">
              <a:solidFill>
                <a:srgbClr val="00B0F0">
                  <a:alpha val="70000"/>
                </a:srgbClr>
              </a:solidFill>
            </a:endParaRPr>
          </a:p>
          <a:p>
            <a:pPr marL="0" indent="0">
              <a:buNone/>
            </a:pPr>
            <a:r>
              <a:rPr lang="en-GB" b="1" dirty="0">
                <a:solidFill>
                  <a:srgbClr val="00B0F0">
                    <a:alpha val="70000"/>
                  </a:srgbClr>
                </a:solidFill>
              </a:rPr>
              <a:t>This means that God is the creator of all life, the planet, the people and all the things in the Universe. </a:t>
            </a:r>
          </a:p>
          <a:p>
            <a:pPr marL="0" indent="0">
              <a:buNone/>
            </a:pPr>
            <a:endParaRPr lang="en-GB" sz="2600" dirty="0">
              <a:solidFill>
                <a:srgbClr val="00B0F0">
                  <a:alpha val="70000"/>
                </a:srgbClr>
              </a:solidFill>
            </a:endParaRPr>
          </a:p>
          <a:p>
            <a:pPr marL="0" indent="0">
              <a:buNone/>
            </a:pPr>
            <a:r>
              <a:rPr lang="en-GB" sz="2900" b="1" dirty="0">
                <a:solidFill>
                  <a:srgbClr val="00B0F0">
                    <a:alpha val="70000"/>
                  </a:srgbClr>
                </a:solidFill>
              </a:rPr>
              <a:t>I think this means that  Christians believe that as humans we are made in Gods image and as our planet belongs to God it also belongs to us all. Humans should look after our planet and all that is on it.</a:t>
            </a:r>
          </a:p>
        </p:txBody>
      </p:sp>
    </p:spTree>
    <p:extLst>
      <p:ext uri="{BB962C8B-B14F-4D97-AF65-F5344CB8AC3E}">
        <p14:creationId xmlns:p14="http://schemas.microsoft.com/office/powerpoint/2010/main" val="207137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62B0B-27AA-D952-546C-0345EF056FCB}"/>
              </a:ext>
            </a:extLst>
          </p:cNvPr>
          <p:cNvSpPr>
            <a:spLocks noGrp="1"/>
          </p:cNvSpPr>
          <p:nvPr>
            <p:ph type="title"/>
          </p:nvPr>
        </p:nvSpPr>
        <p:spPr>
          <a:xfrm>
            <a:off x="762000" y="357962"/>
            <a:ext cx="10668000" cy="1524000"/>
          </a:xfrm>
        </p:spPr>
        <p:txBody>
          <a:bodyPr/>
          <a:lstStyle/>
          <a:p>
            <a:r>
              <a:rPr lang="en-GB" dirty="0">
                <a:solidFill>
                  <a:srgbClr val="00B0F0"/>
                </a:solidFill>
              </a:rPr>
              <a:t>Geography &amp; Science</a:t>
            </a:r>
          </a:p>
        </p:txBody>
      </p:sp>
      <p:sp>
        <p:nvSpPr>
          <p:cNvPr id="3" name="Content Placeholder 2">
            <a:extLst>
              <a:ext uri="{FF2B5EF4-FFF2-40B4-BE49-F238E27FC236}">
                <a16:creationId xmlns:a16="http://schemas.microsoft.com/office/drawing/2014/main" id="{5EB81695-499A-5EAB-AC2C-9C2E9C811DE9}"/>
              </a:ext>
            </a:extLst>
          </p:cNvPr>
          <p:cNvSpPr>
            <a:spLocks noGrp="1"/>
          </p:cNvSpPr>
          <p:nvPr>
            <p:ph idx="1"/>
          </p:nvPr>
        </p:nvSpPr>
        <p:spPr>
          <a:xfrm>
            <a:off x="762000" y="1765005"/>
            <a:ext cx="10668000" cy="3818083"/>
          </a:xfrm>
        </p:spPr>
        <p:txBody>
          <a:bodyPr>
            <a:noAutofit/>
          </a:bodyPr>
          <a:lstStyle/>
          <a:p>
            <a:r>
              <a:rPr lang="en-GB" sz="2000" b="1" dirty="0">
                <a:solidFill>
                  <a:srgbClr val="00B0F0">
                    <a:alpha val="70000"/>
                  </a:srgbClr>
                </a:solidFill>
              </a:rPr>
              <a:t>Geography and Science tell us that , humans have only lived on the planet for a short time  compared to how long the planet has existed . Scientists and Geographers say that the Sun and the planets formed together 4.6 billion years ago from a cloud of gas and dust called the Solar Nebula</a:t>
            </a:r>
            <a:r>
              <a:rPr lang="en-GB" sz="2000" dirty="0">
                <a:solidFill>
                  <a:srgbClr val="00B0F0">
                    <a:alpha val="70000"/>
                  </a:srgbClr>
                </a:solidFill>
              </a:rPr>
              <a:t>.</a:t>
            </a:r>
          </a:p>
          <a:p>
            <a:pPr marL="0" indent="0">
              <a:buNone/>
            </a:pPr>
            <a:endParaRPr lang="en-GB" sz="2000" dirty="0">
              <a:solidFill>
                <a:srgbClr val="00B0F0">
                  <a:alpha val="70000"/>
                </a:srgbClr>
              </a:solidFill>
            </a:endParaRPr>
          </a:p>
          <a:p>
            <a:r>
              <a:rPr lang="en-GB" sz="2000" b="1" dirty="0">
                <a:solidFill>
                  <a:srgbClr val="00B0F0">
                    <a:alpha val="70000"/>
                  </a:srgbClr>
                </a:solidFill>
              </a:rPr>
              <a:t>Science research says that humans evolved between 200,000 and 300,000 years ago.</a:t>
            </a:r>
          </a:p>
          <a:p>
            <a:endParaRPr lang="en-GB" sz="2000" b="1" dirty="0">
              <a:solidFill>
                <a:srgbClr val="00B0F0">
                  <a:alpha val="70000"/>
                </a:srgbClr>
              </a:solidFill>
            </a:endParaRPr>
          </a:p>
          <a:p>
            <a:r>
              <a:rPr lang="en-GB" sz="2000" b="1" dirty="0">
                <a:solidFill>
                  <a:srgbClr val="00B0F0">
                    <a:alpha val="70000"/>
                  </a:srgbClr>
                </a:solidFill>
              </a:rPr>
              <a:t>I think this means that the planet was here long before us so we can’t say that it belongs to us .</a:t>
            </a:r>
          </a:p>
        </p:txBody>
      </p:sp>
    </p:spTree>
    <p:extLst>
      <p:ext uri="{BB962C8B-B14F-4D97-AF65-F5344CB8AC3E}">
        <p14:creationId xmlns:p14="http://schemas.microsoft.com/office/powerpoint/2010/main" val="14207596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8A21A-3E93-F32F-DC87-796BECFCF695}"/>
              </a:ext>
            </a:extLst>
          </p:cNvPr>
          <p:cNvSpPr>
            <a:spLocks noGrp="1"/>
          </p:cNvSpPr>
          <p:nvPr>
            <p:ph type="title"/>
          </p:nvPr>
        </p:nvSpPr>
        <p:spPr/>
        <p:txBody>
          <a:bodyPr/>
          <a:lstStyle/>
          <a:p>
            <a:r>
              <a:rPr lang="en-GB" b="1" dirty="0">
                <a:solidFill>
                  <a:srgbClr val="00B0F0"/>
                </a:solidFill>
              </a:rPr>
              <a:t>My Conclusion</a:t>
            </a:r>
          </a:p>
        </p:txBody>
      </p:sp>
      <p:sp>
        <p:nvSpPr>
          <p:cNvPr id="3" name="Content Placeholder 2">
            <a:extLst>
              <a:ext uri="{FF2B5EF4-FFF2-40B4-BE49-F238E27FC236}">
                <a16:creationId xmlns:a16="http://schemas.microsoft.com/office/drawing/2014/main" id="{4FD0B4B7-7F58-23CC-D7E3-C1D2E76B9314}"/>
              </a:ext>
            </a:extLst>
          </p:cNvPr>
          <p:cNvSpPr>
            <a:spLocks noGrp="1"/>
          </p:cNvSpPr>
          <p:nvPr>
            <p:ph idx="1"/>
          </p:nvPr>
        </p:nvSpPr>
        <p:spPr/>
        <p:txBody>
          <a:bodyPr>
            <a:normAutofit/>
          </a:bodyPr>
          <a:lstStyle/>
          <a:p>
            <a:pPr marL="0" indent="0">
              <a:buNone/>
            </a:pPr>
            <a:r>
              <a:rPr lang="en-GB" sz="2000" b="1" dirty="0">
                <a:solidFill>
                  <a:srgbClr val="00B0F0">
                    <a:alpha val="70000"/>
                  </a:srgbClr>
                </a:solidFill>
              </a:rPr>
              <a:t>We can see from this that Christians believe a very different thing to people that have researched through Geography and Science. Christians believe that our planet belongs to us but Geographers and Scientists argue that our planet does not belong to us as the planet was here before us.</a:t>
            </a:r>
          </a:p>
          <a:p>
            <a:pPr marL="0" indent="0">
              <a:buNone/>
            </a:pPr>
            <a:endParaRPr lang="en-GB" sz="2000" b="1" dirty="0">
              <a:solidFill>
                <a:srgbClr val="00B0F0">
                  <a:alpha val="70000"/>
                </a:srgbClr>
              </a:solidFill>
            </a:endParaRPr>
          </a:p>
          <a:p>
            <a:pPr marL="0" indent="0">
              <a:buNone/>
            </a:pPr>
            <a:r>
              <a:rPr lang="en-GB" sz="2000" b="1" dirty="0">
                <a:solidFill>
                  <a:srgbClr val="00B0F0">
                    <a:alpha val="70000"/>
                  </a:srgbClr>
                </a:solidFill>
              </a:rPr>
              <a:t>I think both sides have good reasons but Geographers and Scientists have a stronger arguments even though I am a Christian.</a:t>
            </a:r>
          </a:p>
        </p:txBody>
      </p:sp>
    </p:spTree>
    <p:extLst>
      <p:ext uri="{BB962C8B-B14F-4D97-AF65-F5344CB8AC3E}">
        <p14:creationId xmlns:p14="http://schemas.microsoft.com/office/powerpoint/2010/main" val="3347760983"/>
      </p:ext>
    </p:extLst>
  </p:cSld>
  <p:clrMapOvr>
    <a:masterClrMapping/>
  </p:clrMapOvr>
</p:sld>
</file>

<file path=ppt/theme/theme1.xml><?xml version="1.0" encoding="utf-8"?>
<a:theme xmlns:a="http://schemas.openxmlformats.org/drawingml/2006/main" name="PebbleVTI">
  <a:themeElements>
    <a:clrScheme name="AnalogousFromDarkSeed_2SEEDS">
      <a:dk1>
        <a:srgbClr val="000000"/>
      </a:dk1>
      <a:lt1>
        <a:srgbClr val="FFFFFF"/>
      </a:lt1>
      <a:dk2>
        <a:srgbClr val="1B1C38"/>
      </a:dk2>
      <a:lt2>
        <a:srgbClr val="E8E8E2"/>
      </a:lt2>
      <a:accent1>
        <a:srgbClr val="3B41B1"/>
      </a:accent1>
      <a:accent2>
        <a:srgbClr val="4D84C3"/>
      </a:accent2>
      <a:accent3>
        <a:srgbClr val="784DC3"/>
      </a:accent3>
      <a:accent4>
        <a:srgbClr val="B13B84"/>
      </a:accent4>
      <a:accent5>
        <a:srgbClr val="C34D65"/>
      </a:accent5>
      <a:accent6>
        <a:srgbClr val="B1543B"/>
      </a:accent6>
      <a:hlink>
        <a:srgbClr val="BF3F85"/>
      </a:hlink>
      <a:folHlink>
        <a:srgbClr val="7F7F7F"/>
      </a:folHlink>
    </a:clrScheme>
    <a:fontScheme name="Custom 4">
      <a:majorFont>
        <a:latin typeface="Sitka Subheading"/>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ebbleVTI" id="{8B4DB91D-6BB4-4BA3-973A-733D3AF2680E}" vid="{9A19CF0D-2077-4BF4-BAA5-86934C336D59}"/>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TotalTime>
  <Words>296</Words>
  <Application>Microsoft Office PowerPoint</Application>
  <PresentationFormat>Widescreen</PresentationFormat>
  <Paragraphs>23</Paragraphs>
  <Slides>5</Slides>
  <Notes>0</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vt:i4>
      </vt:variant>
    </vt:vector>
  </HeadingPairs>
  <TitlesOfParts>
    <vt:vector size="14" baseType="lpstr">
      <vt:lpstr>Arial</vt:lpstr>
      <vt:lpstr>Avenir Next LT Pro</vt:lpstr>
      <vt:lpstr>Avenir Next LT Pro Light</vt:lpstr>
      <vt:lpstr>Calibri</vt:lpstr>
      <vt:lpstr>Calibri Light</vt:lpstr>
      <vt:lpstr>Courier New</vt:lpstr>
      <vt:lpstr>Sitka Subheading</vt:lpstr>
      <vt:lpstr>PebbleVTI</vt:lpstr>
      <vt:lpstr>Custom Design</vt:lpstr>
      <vt:lpstr>Does our planet belong to us?</vt:lpstr>
      <vt:lpstr>My Thoughts! </vt:lpstr>
      <vt:lpstr>Christian Beliefs</vt:lpstr>
      <vt:lpstr>Geography &amp; Science</vt:lpstr>
      <vt:lpstr>My 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Does our planet belong to us?</dc:title>
  <dc:creator>Richard Graham</dc:creator>
  <cp:lastModifiedBy>Z Cahalan</cp:lastModifiedBy>
  <cp:revision>5</cp:revision>
  <dcterms:created xsi:type="dcterms:W3CDTF">2023-01-29T13:51:48Z</dcterms:created>
  <dcterms:modified xsi:type="dcterms:W3CDTF">2023-09-11T13:12:44Z</dcterms:modified>
</cp:coreProperties>
</file>