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5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8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8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6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4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1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2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50045F-D490-324B-0E50-DE254C776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745213"/>
            <a:ext cx="10058400" cy="120654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7200" b="1" u="sng" dirty="0">
                <a:solidFill>
                  <a:srgbClr val="FFFFFF"/>
                </a:solidFill>
              </a:rPr>
              <a:t>Does the planet belong to us?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F4FA4-54E9-4A74-5768-0A9BA7517C64}"/>
              </a:ext>
            </a:extLst>
          </p:cNvPr>
          <p:cNvSpPr txBox="1"/>
          <p:nvPr/>
        </p:nvSpPr>
        <p:spPr>
          <a:xfrm>
            <a:off x="4820272" y="3243346"/>
            <a:ext cx="2551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>
                <a:solidFill>
                  <a:schemeClr val="bg1"/>
                </a:solidFill>
              </a:rPr>
              <a:t>By </a:t>
            </a:r>
            <a:r>
              <a:rPr lang="en-GB" sz="2800" b="1" smtClean="0">
                <a:solidFill>
                  <a:schemeClr val="bg1"/>
                </a:solidFill>
              </a:rPr>
              <a:t>Noah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6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1166843"/>
            <a:ext cx="10381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People who buy things like rhino horns should be arrested and sent to prison.</a:t>
            </a:r>
          </a:p>
        </p:txBody>
      </p:sp>
    </p:spTree>
    <p:extLst>
      <p:ext uri="{BB962C8B-B14F-4D97-AF65-F5344CB8AC3E}">
        <p14:creationId xmlns:p14="http://schemas.microsoft.com/office/powerpoint/2010/main" val="206586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We shouldn’t drop as much litter.  Every village and town should have a team who pick up rubbish.</a:t>
            </a:r>
          </a:p>
        </p:txBody>
      </p:sp>
    </p:spTree>
    <p:extLst>
      <p:ext uri="{BB962C8B-B14F-4D97-AF65-F5344CB8AC3E}">
        <p14:creationId xmlns:p14="http://schemas.microsoft.com/office/powerpoint/2010/main" val="411606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Humans need to stop polluting.</a:t>
            </a:r>
          </a:p>
          <a:p>
            <a:pPr algn="ctr"/>
            <a:endParaRPr lang="en-GB" sz="7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There should be laws against polluting.</a:t>
            </a:r>
          </a:p>
        </p:txBody>
      </p:sp>
    </p:spTree>
    <p:extLst>
      <p:ext uri="{BB962C8B-B14F-4D97-AF65-F5344CB8AC3E}">
        <p14:creationId xmlns:p14="http://schemas.microsoft.com/office/powerpoint/2010/main" val="241357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Electric cars are equally as bad as petrol and diesel because they have to dig up rainforests for the batteries.</a:t>
            </a:r>
          </a:p>
        </p:txBody>
      </p:sp>
    </p:spTree>
    <p:extLst>
      <p:ext uri="{BB962C8B-B14F-4D97-AF65-F5344CB8AC3E}">
        <p14:creationId xmlns:p14="http://schemas.microsoft.com/office/powerpoint/2010/main" val="328896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-433596"/>
            <a:ext cx="10381862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9600" dirty="0">
                <a:solidFill>
                  <a:schemeClr val="bg1"/>
                </a:solidFill>
                <a:latin typeface="Berlin Sans FB Demi" panose="020E0802020502020306" pitchFamily="34" charset="0"/>
              </a:rPr>
              <a:t>No</a:t>
            </a:r>
            <a:endParaRPr lang="en-GB" sz="54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34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Humans act like everything is ours and animals are getting pushed out and losing their natural habitats.</a:t>
            </a:r>
          </a:p>
        </p:txBody>
      </p:sp>
    </p:spTree>
    <p:extLst>
      <p:ext uri="{BB962C8B-B14F-4D97-AF65-F5344CB8AC3E}">
        <p14:creationId xmlns:p14="http://schemas.microsoft.com/office/powerpoint/2010/main" val="7262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1166843"/>
            <a:ext cx="10381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Bears are losing their habitats and having to go into towns to find food because of humans.</a:t>
            </a:r>
          </a:p>
        </p:txBody>
      </p:sp>
    </p:spTree>
    <p:extLst>
      <p:ext uri="{BB962C8B-B14F-4D97-AF65-F5344CB8AC3E}">
        <p14:creationId xmlns:p14="http://schemas.microsoft.com/office/powerpoint/2010/main" val="217583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More animals will start to come into human areas because they no longer have a place to live or food.</a:t>
            </a:r>
          </a:p>
        </p:txBody>
      </p:sp>
    </p:spTree>
    <p:extLst>
      <p:ext uri="{BB962C8B-B14F-4D97-AF65-F5344CB8AC3E}">
        <p14:creationId xmlns:p14="http://schemas.microsoft.com/office/powerpoint/2010/main" val="367597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1166843"/>
            <a:ext cx="10381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Some humans hunt animals which makes them extinct which is not good for the planet.</a:t>
            </a:r>
          </a:p>
        </p:txBody>
      </p:sp>
    </p:spTree>
    <p:extLst>
      <p:ext uri="{BB962C8B-B14F-4D97-AF65-F5344CB8AC3E}">
        <p14:creationId xmlns:p14="http://schemas.microsoft.com/office/powerpoint/2010/main" val="46286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612845"/>
            <a:ext cx="1038186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planet belongs to all of us, but humans are stealing land and animals can’t defend themselves.</a:t>
            </a:r>
          </a:p>
        </p:txBody>
      </p:sp>
    </p:spTree>
    <p:extLst>
      <p:ext uri="{BB962C8B-B14F-4D97-AF65-F5344CB8AC3E}">
        <p14:creationId xmlns:p14="http://schemas.microsoft.com/office/powerpoint/2010/main" val="159850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1166843"/>
            <a:ext cx="10381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Deforestation is bad for primates.  They should be able to have more space in the wild.</a:t>
            </a:r>
          </a:p>
        </p:txBody>
      </p:sp>
    </p:spTree>
    <p:extLst>
      <p:ext uri="{BB962C8B-B14F-4D97-AF65-F5344CB8AC3E}">
        <p14:creationId xmlns:p14="http://schemas.microsoft.com/office/powerpoint/2010/main" val="343622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twork Technology Background">
            <a:extLst>
              <a:ext uri="{FF2B5EF4-FFF2-40B4-BE49-F238E27FC236}">
                <a16:creationId xmlns:a16="http://schemas.microsoft.com/office/drawing/2014/main" id="{16023DE1-7FBB-ABCF-0933-3AFECD669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34"/>
          <a:stretch/>
        </p:blipFill>
        <p:spPr>
          <a:xfrm>
            <a:off x="21" y="-3281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A0601-146F-1C55-D304-235FF38D4C32}"/>
              </a:ext>
            </a:extLst>
          </p:cNvPr>
          <p:cNvSpPr txBox="1"/>
          <p:nvPr/>
        </p:nvSpPr>
        <p:spPr>
          <a:xfrm>
            <a:off x="905069" y="1166843"/>
            <a:ext cx="103818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There should be special police who arrest people who hunt and kill animals.</a:t>
            </a:r>
          </a:p>
        </p:txBody>
      </p:sp>
    </p:spTree>
    <p:extLst>
      <p:ext uri="{BB962C8B-B14F-4D97-AF65-F5344CB8AC3E}">
        <p14:creationId xmlns:p14="http://schemas.microsoft.com/office/powerpoint/2010/main" val="3057165601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203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Berlin Sans FB Demi</vt:lpstr>
      <vt:lpstr>Goudy Old Style</vt:lpstr>
      <vt:lpstr>MarrakeshVTI</vt:lpstr>
      <vt:lpstr>Does the planet belong to us?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planet belong to us?</dc:title>
  <dc:creator>Matt Logan</dc:creator>
  <cp:lastModifiedBy>Z Cahalan</cp:lastModifiedBy>
  <cp:revision>2</cp:revision>
  <dcterms:created xsi:type="dcterms:W3CDTF">2023-02-05T15:03:55Z</dcterms:created>
  <dcterms:modified xsi:type="dcterms:W3CDTF">2023-09-11T13:14:08Z</dcterms:modified>
</cp:coreProperties>
</file>