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Lloyd" userId="15659110-527d-43b9-8192-176b7aa5e4de" providerId="ADAL" clId="{2688E01A-0C72-4C2B-BA31-AB98C5FCADAF}"/>
    <pc:docChg chg="custSel addSld modSld">
      <pc:chgData name="Greg Lloyd" userId="15659110-527d-43b9-8192-176b7aa5e4de" providerId="ADAL" clId="{2688E01A-0C72-4C2B-BA31-AB98C5FCADAF}" dt="2024-06-09T08:15:45.280" v="106" actId="20577"/>
      <pc:docMkLst>
        <pc:docMk/>
      </pc:docMkLst>
      <pc:sldChg chg="modSp mod">
        <pc:chgData name="Greg Lloyd" userId="15659110-527d-43b9-8192-176b7aa5e4de" providerId="ADAL" clId="{2688E01A-0C72-4C2B-BA31-AB98C5FCADAF}" dt="2024-06-02T17:11:14.103" v="76" actId="1037"/>
        <pc:sldMkLst>
          <pc:docMk/>
          <pc:sldMk cId="641997478" sldId="258"/>
        </pc:sldMkLst>
        <pc:picChg chg="mod">
          <ac:chgData name="Greg Lloyd" userId="15659110-527d-43b9-8192-176b7aa5e4de" providerId="ADAL" clId="{2688E01A-0C72-4C2B-BA31-AB98C5FCADAF}" dt="2024-06-02T17:11:14.103" v="76" actId="1037"/>
          <ac:picMkLst>
            <pc:docMk/>
            <pc:sldMk cId="641997478" sldId="258"/>
            <ac:picMk id="5" creationId="{8D0C8AA3-901F-2FEC-E9A3-E82CC3CF7A02}"/>
          </ac:picMkLst>
        </pc:picChg>
      </pc:sldChg>
      <pc:sldChg chg="addSp delSp modSp mod setBg">
        <pc:chgData name="Greg Lloyd" userId="15659110-527d-43b9-8192-176b7aa5e4de" providerId="ADAL" clId="{2688E01A-0C72-4C2B-BA31-AB98C5FCADAF}" dt="2024-06-02T16:55:58.068" v="23" actId="26606"/>
        <pc:sldMkLst>
          <pc:docMk/>
          <pc:sldMk cId="880239567" sldId="260"/>
        </pc:sldMkLst>
        <pc:spChg chg="mod">
          <ac:chgData name="Greg Lloyd" userId="15659110-527d-43b9-8192-176b7aa5e4de" providerId="ADAL" clId="{2688E01A-0C72-4C2B-BA31-AB98C5FCADAF}" dt="2024-06-02T16:55:58.068" v="23" actId="26606"/>
          <ac:spMkLst>
            <pc:docMk/>
            <pc:sldMk cId="880239567" sldId="260"/>
            <ac:spMk id="2" creationId="{15A2FAFC-169E-43AA-1E48-D9D2E4B2E518}"/>
          </ac:spMkLst>
        </pc:spChg>
        <pc:spChg chg="del">
          <ac:chgData name="Greg Lloyd" userId="15659110-527d-43b9-8192-176b7aa5e4de" providerId="ADAL" clId="{2688E01A-0C72-4C2B-BA31-AB98C5FCADAF}" dt="2024-06-02T16:55:58.068" v="23" actId="26606"/>
          <ac:spMkLst>
            <pc:docMk/>
            <pc:sldMk cId="880239567" sldId="260"/>
            <ac:spMk id="3" creationId="{F612DF1B-6213-ABC1-B949-AAF16B781A35}"/>
          </ac:spMkLst>
        </pc:spChg>
        <pc:spChg chg="add">
          <ac:chgData name="Greg Lloyd" userId="15659110-527d-43b9-8192-176b7aa5e4de" providerId="ADAL" clId="{2688E01A-0C72-4C2B-BA31-AB98C5FCADAF}" dt="2024-06-02T16:55:58.068" v="23" actId="26606"/>
          <ac:spMkLst>
            <pc:docMk/>
            <pc:sldMk cId="880239567" sldId="260"/>
            <ac:spMk id="15" creationId="{8EF32ACB-37F7-4E27-BDBC-67A94864F506}"/>
          </ac:spMkLst>
        </pc:spChg>
        <pc:spChg chg="add">
          <ac:chgData name="Greg Lloyd" userId="15659110-527d-43b9-8192-176b7aa5e4de" providerId="ADAL" clId="{2688E01A-0C72-4C2B-BA31-AB98C5FCADAF}" dt="2024-06-02T16:55:58.068" v="23" actId="26606"/>
          <ac:spMkLst>
            <pc:docMk/>
            <pc:sldMk cId="880239567" sldId="260"/>
            <ac:spMk id="17" creationId="{DEAF34AB-AE16-45B5-ABC1-801F062234F5}"/>
          </ac:spMkLst>
        </pc:spChg>
        <pc:spChg chg="add">
          <ac:chgData name="Greg Lloyd" userId="15659110-527d-43b9-8192-176b7aa5e4de" providerId="ADAL" clId="{2688E01A-0C72-4C2B-BA31-AB98C5FCADAF}" dt="2024-06-02T16:55:58.068" v="23" actId="26606"/>
          <ac:spMkLst>
            <pc:docMk/>
            <pc:sldMk cId="880239567" sldId="260"/>
            <ac:spMk id="19" creationId="{640449D5-DE6C-45AB-811E-29321C591CD6}"/>
          </ac:spMkLst>
        </pc:spChg>
        <pc:grpChg chg="add">
          <ac:chgData name="Greg Lloyd" userId="15659110-527d-43b9-8192-176b7aa5e4de" providerId="ADAL" clId="{2688E01A-0C72-4C2B-BA31-AB98C5FCADAF}" dt="2024-06-02T16:55:58.068" v="23" actId="26606"/>
          <ac:grpSpMkLst>
            <pc:docMk/>
            <pc:sldMk cId="880239567" sldId="260"/>
            <ac:grpSpMk id="9" creationId="{23F5135F-115E-423C-BE4A-B56C35DC9F3E}"/>
          </ac:grpSpMkLst>
        </pc:grpChg>
        <pc:grpChg chg="add">
          <ac:chgData name="Greg Lloyd" userId="15659110-527d-43b9-8192-176b7aa5e4de" providerId="ADAL" clId="{2688E01A-0C72-4C2B-BA31-AB98C5FCADAF}" dt="2024-06-02T16:55:58.068" v="23" actId="26606"/>
          <ac:grpSpMkLst>
            <pc:docMk/>
            <pc:sldMk cId="880239567" sldId="260"/>
            <ac:grpSpMk id="21" creationId="{222480C3-21A7-43F5-9070-D4ACB7435A94}"/>
          </ac:grpSpMkLst>
        </pc:grpChg>
        <pc:picChg chg="add">
          <ac:chgData name="Greg Lloyd" userId="15659110-527d-43b9-8192-176b7aa5e4de" providerId="ADAL" clId="{2688E01A-0C72-4C2B-BA31-AB98C5FCADAF}" dt="2024-06-02T16:55:58.068" v="23" actId="26606"/>
          <ac:picMkLst>
            <pc:docMk/>
            <pc:sldMk cId="880239567" sldId="260"/>
            <ac:picMk id="5" creationId="{F441695A-131E-817E-F2EF-CDB44A190C72}"/>
          </ac:picMkLst>
        </pc:picChg>
      </pc:sldChg>
      <pc:sldChg chg="addSp delSp modSp new mod setBg">
        <pc:chgData name="Greg Lloyd" userId="15659110-527d-43b9-8192-176b7aa5e4de" providerId="ADAL" clId="{2688E01A-0C72-4C2B-BA31-AB98C5FCADAF}" dt="2024-06-09T08:15:45.280" v="106" actId="20577"/>
        <pc:sldMkLst>
          <pc:docMk/>
          <pc:sldMk cId="692946316" sldId="261"/>
        </pc:sldMkLst>
        <pc:spChg chg="mod">
          <ac:chgData name="Greg Lloyd" userId="15659110-527d-43b9-8192-176b7aa5e4de" providerId="ADAL" clId="{2688E01A-0C72-4C2B-BA31-AB98C5FCADAF}" dt="2024-06-09T08:15:45.280" v="106" actId="20577"/>
          <ac:spMkLst>
            <pc:docMk/>
            <pc:sldMk cId="692946316" sldId="261"/>
            <ac:spMk id="2" creationId="{233499E3-B900-AFEC-257C-A5FE6A644899}"/>
          </ac:spMkLst>
        </pc:spChg>
        <pc:spChg chg="del">
          <ac:chgData name="Greg Lloyd" userId="15659110-527d-43b9-8192-176b7aa5e4de" providerId="ADAL" clId="{2688E01A-0C72-4C2B-BA31-AB98C5FCADAF}" dt="2024-06-02T16:57:57.542" v="47" actId="26606"/>
          <ac:spMkLst>
            <pc:docMk/>
            <pc:sldMk cId="692946316" sldId="261"/>
            <ac:spMk id="3" creationId="{2FF5FC14-CC74-31CE-38FF-0C936921D959}"/>
          </ac:spMkLst>
        </pc:spChg>
        <pc:spChg chg="add">
          <ac:chgData name="Greg Lloyd" userId="15659110-527d-43b9-8192-176b7aa5e4de" providerId="ADAL" clId="{2688E01A-0C72-4C2B-BA31-AB98C5FCADAF}" dt="2024-06-02T16:57:57.542" v="47" actId="26606"/>
          <ac:spMkLst>
            <pc:docMk/>
            <pc:sldMk cId="692946316" sldId="261"/>
            <ac:spMk id="15" creationId="{1E7F3ABD-BE42-4EED-8F3E-1975C1BC2E3B}"/>
          </ac:spMkLst>
        </pc:spChg>
        <pc:spChg chg="add">
          <ac:chgData name="Greg Lloyd" userId="15659110-527d-43b9-8192-176b7aa5e4de" providerId="ADAL" clId="{2688E01A-0C72-4C2B-BA31-AB98C5FCADAF}" dt="2024-06-02T16:57:57.542" v="47" actId="26606"/>
          <ac:spMkLst>
            <pc:docMk/>
            <pc:sldMk cId="692946316" sldId="261"/>
            <ac:spMk id="17" creationId="{DEAF34AB-AE16-45B5-ABC1-801F062234F5}"/>
          </ac:spMkLst>
        </pc:spChg>
        <pc:spChg chg="add">
          <ac:chgData name="Greg Lloyd" userId="15659110-527d-43b9-8192-176b7aa5e4de" providerId="ADAL" clId="{2688E01A-0C72-4C2B-BA31-AB98C5FCADAF}" dt="2024-06-02T16:57:57.542" v="47" actId="26606"/>
          <ac:spMkLst>
            <pc:docMk/>
            <pc:sldMk cId="692946316" sldId="261"/>
            <ac:spMk id="19" creationId="{640449D5-DE6C-45AB-811E-29321C591CD6}"/>
          </ac:spMkLst>
        </pc:spChg>
        <pc:grpChg chg="add">
          <ac:chgData name="Greg Lloyd" userId="15659110-527d-43b9-8192-176b7aa5e4de" providerId="ADAL" clId="{2688E01A-0C72-4C2B-BA31-AB98C5FCADAF}" dt="2024-06-02T16:57:57.542" v="47" actId="26606"/>
          <ac:grpSpMkLst>
            <pc:docMk/>
            <pc:sldMk cId="692946316" sldId="261"/>
            <ac:grpSpMk id="9" creationId="{23F5135F-115E-423C-BE4A-B56C35DC9F3E}"/>
          </ac:grpSpMkLst>
        </pc:grpChg>
        <pc:grpChg chg="add">
          <ac:chgData name="Greg Lloyd" userId="15659110-527d-43b9-8192-176b7aa5e4de" providerId="ADAL" clId="{2688E01A-0C72-4C2B-BA31-AB98C5FCADAF}" dt="2024-06-02T16:57:57.542" v="47" actId="26606"/>
          <ac:grpSpMkLst>
            <pc:docMk/>
            <pc:sldMk cId="692946316" sldId="261"/>
            <ac:grpSpMk id="21" creationId="{81352622-E9B0-487C-B0D9-8BBC464735A3}"/>
          </ac:grpSpMkLst>
        </pc:grpChg>
        <pc:picChg chg="add">
          <ac:chgData name="Greg Lloyd" userId="15659110-527d-43b9-8192-176b7aa5e4de" providerId="ADAL" clId="{2688E01A-0C72-4C2B-BA31-AB98C5FCADAF}" dt="2024-06-02T16:57:57.542" v="47" actId="26606"/>
          <ac:picMkLst>
            <pc:docMk/>
            <pc:sldMk cId="692946316" sldId="261"/>
            <ac:picMk id="5" creationId="{F373FCF4-CC28-2E9A-61E3-6B3BCB710F45}"/>
          </ac:picMkLst>
        </pc:picChg>
      </pc:sldChg>
      <pc:sldChg chg="addSp delSp modSp new mod setBg">
        <pc:chgData name="Greg Lloyd" userId="15659110-527d-43b9-8192-176b7aa5e4de" providerId="ADAL" clId="{2688E01A-0C72-4C2B-BA31-AB98C5FCADAF}" dt="2024-06-09T08:09:07.831" v="101" actId="20577"/>
        <pc:sldMkLst>
          <pc:docMk/>
          <pc:sldMk cId="1313306633" sldId="262"/>
        </pc:sldMkLst>
        <pc:spChg chg="mod">
          <ac:chgData name="Greg Lloyd" userId="15659110-527d-43b9-8192-176b7aa5e4de" providerId="ADAL" clId="{2688E01A-0C72-4C2B-BA31-AB98C5FCADAF}" dt="2024-06-09T08:09:07.831" v="101" actId="20577"/>
          <ac:spMkLst>
            <pc:docMk/>
            <pc:sldMk cId="1313306633" sldId="262"/>
            <ac:spMk id="2" creationId="{2EEF42E7-D43B-371C-04A2-3FB0A815AEDD}"/>
          </ac:spMkLst>
        </pc:spChg>
        <pc:spChg chg="del">
          <ac:chgData name="Greg Lloyd" userId="15659110-527d-43b9-8192-176b7aa5e4de" providerId="ADAL" clId="{2688E01A-0C72-4C2B-BA31-AB98C5FCADAF}" dt="2024-06-02T16:58:58.915" v="72" actId="26606"/>
          <ac:spMkLst>
            <pc:docMk/>
            <pc:sldMk cId="1313306633" sldId="262"/>
            <ac:spMk id="3" creationId="{DFA52B4F-0C3A-B153-5E77-3DFF91013538}"/>
          </ac:spMkLst>
        </pc:spChg>
        <pc:spChg chg="add">
          <ac:chgData name="Greg Lloyd" userId="15659110-527d-43b9-8192-176b7aa5e4de" providerId="ADAL" clId="{2688E01A-0C72-4C2B-BA31-AB98C5FCADAF}" dt="2024-06-02T16:58:58.915" v="72" actId="26606"/>
          <ac:spMkLst>
            <pc:docMk/>
            <pc:sldMk cId="1313306633" sldId="262"/>
            <ac:spMk id="15" creationId="{820014EA-FA79-436A-9FB9-F3F66E34741D}"/>
          </ac:spMkLst>
        </pc:spChg>
        <pc:spChg chg="add">
          <ac:chgData name="Greg Lloyd" userId="15659110-527d-43b9-8192-176b7aa5e4de" providerId="ADAL" clId="{2688E01A-0C72-4C2B-BA31-AB98C5FCADAF}" dt="2024-06-02T16:58:58.915" v="72" actId="26606"/>
          <ac:spMkLst>
            <pc:docMk/>
            <pc:sldMk cId="1313306633" sldId="262"/>
            <ac:spMk id="17" creationId="{DEAF34AB-AE16-45B5-ABC1-801F062234F5}"/>
          </ac:spMkLst>
        </pc:spChg>
        <pc:spChg chg="add">
          <ac:chgData name="Greg Lloyd" userId="15659110-527d-43b9-8192-176b7aa5e4de" providerId="ADAL" clId="{2688E01A-0C72-4C2B-BA31-AB98C5FCADAF}" dt="2024-06-02T16:58:58.915" v="72" actId="26606"/>
          <ac:spMkLst>
            <pc:docMk/>
            <pc:sldMk cId="1313306633" sldId="262"/>
            <ac:spMk id="19" creationId="{91080BBA-334D-47E7-984F-354D2ADEEB59}"/>
          </ac:spMkLst>
        </pc:spChg>
        <pc:grpChg chg="add">
          <ac:chgData name="Greg Lloyd" userId="15659110-527d-43b9-8192-176b7aa5e4de" providerId="ADAL" clId="{2688E01A-0C72-4C2B-BA31-AB98C5FCADAF}" dt="2024-06-02T16:58:58.915" v="72" actId="26606"/>
          <ac:grpSpMkLst>
            <pc:docMk/>
            <pc:sldMk cId="1313306633" sldId="262"/>
            <ac:grpSpMk id="9" creationId="{23F5135F-115E-423C-BE4A-B56C35DC9F3E}"/>
          </ac:grpSpMkLst>
        </pc:grpChg>
        <pc:grpChg chg="add">
          <ac:chgData name="Greg Lloyd" userId="15659110-527d-43b9-8192-176b7aa5e4de" providerId="ADAL" clId="{2688E01A-0C72-4C2B-BA31-AB98C5FCADAF}" dt="2024-06-02T16:58:58.915" v="72" actId="26606"/>
          <ac:grpSpMkLst>
            <pc:docMk/>
            <pc:sldMk cId="1313306633" sldId="262"/>
            <ac:grpSpMk id="21" creationId="{F3833EC7-7DA5-445E-A06F-61263A85ED12}"/>
          </ac:grpSpMkLst>
        </pc:grpChg>
        <pc:picChg chg="add">
          <ac:chgData name="Greg Lloyd" userId="15659110-527d-43b9-8192-176b7aa5e4de" providerId="ADAL" clId="{2688E01A-0C72-4C2B-BA31-AB98C5FCADAF}" dt="2024-06-02T16:58:58.915" v="72" actId="26606"/>
          <ac:picMkLst>
            <pc:docMk/>
            <pc:sldMk cId="1313306633" sldId="262"/>
            <ac:picMk id="5" creationId="{7BF90C6B-E75F-CD19-D685-CA3D466084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9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2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6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027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22" r:id="rId6"/>
    <p:sldLayoutId id="2147483717" r:id="rId7"/>
    <p:sldLayoutId id="2147483718" r:id="rId8"/>
    <p:sldLayoutId id="2147483719" r:id="rId9"/>
    <p:sldLayoutId id="2147483721" r:id="rId10"/>
    <p:sldLayoutId id="214748372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EB5FC8-2239-48E5-9264-FC8EE38E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138767-8ED3-453A-8BCE-74CA205D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815" y="4067"/>
            <a:ext cx="10816185" cy="6721987"/>
          </a:xfrm>
          <a:custGeom>
            <a:avLst/>
            <a:gdLst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68898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0" fmla="*/ 221942 w 10854022"/>
              <a:gd name="connsiteY0" fmla="*/ 0 h 6734599"/>
              <a:gd name="connsiteX1" fmla="*/ 8881057 w 10854022"/>
              <a:gd name="connsiteY1" fmla="*/ 0 h 6734599"/>
              <a:gd name="connsiteX2" fmla="*/ 10854022 w 10854022"/>
              <a:gd name="connsiteY2" fmla="*/ 29710 h 6734599"/>
              <a:gd name="connsiteX3" fmla="*/ 10854022 w 10854022"/>
              <a:gd name="connsiteY3" fmla="*/ 6734599 h 6734599"/>
              <a:gd name="connsiteX4" fmla="*/ 0 w 10854022"/>
              <a:gd name="connsiteY4" fmla="*/ 6355568 h 6734599"/>
              <a:gd name="connsiteX5" fmla="*/ 221942 w 10854022"/>
              <a:gd name="connsiteY5" fmla="*/ 0 h 6734599"/>
              <a:gd name="connsiteX0" fmla="*/ 221942 w 10854022"/>
              <a:gd name="connsiteY0" fmla="*/ 0 h 6734599"/>
              <a:gd name="connsiteX1" fmla="*/ 10854022 w 10854022"/>
              <a:gd name="connsiteY1" fmla="*/ 29710 h 6734599"/>
              <a:gd name="connsiteX2" fmla="*/ 10854022 w 10854022"/>
              <a:gd name="connsiteY2" fmla="*/ 6734599 h 6734599"/>
              <a:gd name="connsiteX3" fmla="*/ 0 w 10854022"/>
              <a:gd name="connsiteY3" fmla="*/ 6355568 h 6734599"/>
              <a:gd name="connsiteX4" fmla="*/ 221942 w 10854022"/>
              <a:gd name="connsiteY4" fmla="*/ 0 h 6734599"/>
              <a:gd name="connsiteX0" fmla="*/ 184105 w 10816185"/>
              <a:gd name="connsiteY0" fmla="*/ 0 h 6734599"/>
              <a:gd name="connsiteX1" fmla="*/ 10816185 w 10816185"/>
              <a:gd name="connsiteY1" fmla="*/ 29710 h 6734599"/>
              <a:gd name="connsiteX2" fmla="*/ 10816185 w 10816185"/>
              <a:gd name="connsiteY2" fmla="*/ 6734599 h 6734599"/>
              <a:gd name="connsiteX3" fmla="*/ 0 w 10816185"/>
              <a:gd name="connsiteY3" fmla="*/ 6355568 h 6734599"/>
              <a:gd name="connsiteX4" fmla="*/ 184105 w 10816185"/>
              <a:gd name="connsiteY4" fmla="*/ 0 h 6734599"/>
              <a:gd name="connsiteX0" fmla="*/ 209330 w 10816185"/>
              <a:gd name="connsiteY0" fmla="*/ 0 h 6721987"/>
              <a:gd name="connsiteX1" fmla="*/ 10816185 w 10816185"/>
              <a:gd name="connsiteY1" fmla="*/ 17098 h 6721987"/>
              <a:gd name="connsiteX2" fmla="*/ 10816185 w 10816185"/>
              <a:gd name="connsiteY2" fmla="*/ 6721987 h 6721987"/>
              <a:gd name="connsiteX3" fmla="*/ 0 w 10816185"/>
              <a:gd name="connsiteY3" fmla="*/ 6342956 h 6721987"/>
              <a:gd name="connsiteX4" fmla="*/ 209330 w 10816185"/>
              <a:gd name="connsiteY4" fmla="*/ 0 h 6721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6185" h="6721987">
                <a:moveTo>
                  <a:pt x="209330" y="0"/>
                </a:moveTo>
                <a:lnTo>
                  <a:pt x="10816185" y="17098"/>
                </a:lnTo>
                <a:lnTo>
                  <a:pt x="10816185" y="6721987"/>
                </a:lnTo>
                <a:lnTo>
                  <a:pt x="0" y="6342956"/>
                </a:lnTo>
                <a:lnTo>
                  <a:pt x="209330" y="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Pastel colours in gradient surface design">
            <a:extLst>
              <a:ext uri="{FF2B5EF4-FFF2-40B4-BE49-F238E27FC236}">
                <a16:creationId xmlns:a16="http://schemas.microsoft.com/office/drawing/2014/main" id="{95C5ABE5-9646-26AD-7011-C30D2E0928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r="2" b="7673"/>
          <a:stretch/>
        </p:blipFill>
        <p:spPr>
          <a:xfrm>
            <a:off x="1515390" y="1"/>
            <a:ext cx="10676610" cy="6579963"/>
          </a:xfrm>
          <a:custGeom>
            <a:avLst/>
            <a:gdLst/>
            <a:ahLst/>
            <a:cxnLst/>
            <a:rect l="l" t="t" r="r" b="b"/>
            <a:pathLst>
              <a:path w="10676610" h="6579963">
                <a:moveTo>
                  <a:pt x="215405" y="0"/>
                </a:moveTo>
                <a:lnTo>
                  <a:pt x="10676610" y="0"/>
                </a:lnTo>
                <a:lnTo>
                  <a:pt x="10676610" y="6579963"/>
                </a:lnTo>
                <a:lnTo>
                  <a:pt x="7355966" y="6464004"/>
                </a:lnTo>
                <a:lnTo>
                  <a:pt x="4702794" y="6371353"/>
                </a:lnTo>
                <a:lnTo>
                  <a:pt x="4701194" y="6371562"/>
                </a:lnTo>
                <a:cubicBezTo>
                  <a:pt x="4637876" y="6376133"/>
                  <a:pt x="4462972" y="6371398"/>
                  <a:pt x="4471635" y="6363460"/>
                </a:cubicBezTo>
                <a:lnTo>
                  <a:pt x="4433861" y="6361962"/>
                </a:lnTo>
                <a:lnTo>
                  <a:pt x="3961112" y="6345453"/>
                </a:lnTo>
                <a:lnTo>
                  <a:pt x="3243372" y="6320389"/>
                </a:lnTo>
                <a:lnTo>
                  <a:pt x="2413092" y="6291395"/>
                </a:lnTo>
                <a:lnTo>
                  <a:pt x="2393154" y="6292495"/>
                </a:lnTo>
                <a:lnTo>
                  <a:pt x="2315360" y="6300887"/>
                </a:lnTo>
                <a:lnTo>
                  <a:pt x="2298611" y="6306534"/>
                </a:lnTo>
                <a:lnTo>
                  <a:pt x="2279503" y="6300544"/>
                </a:lnTo>
                <a:cubicBezTo>
                  <a:pt x="2277186" y="6298895"/>
                  <a:pt x="2275315" y="6297068"/>
                  <a:pt x="2273947" y="6295128"/>
                </a:cubicBezTo>
                <a:lnTo>
                  <a:pt x="2212012" y="6303334"/>
                </a:lnTo>
                <a:lnTo>
                  <a:pt x="2204556" y="6303364"/>
                </a:lnTo>
                <a:lnTo>
                  <a:pt x="2153281" y="6300107"/>
                </a:lnTo>
                <a:lnTo>
                  <a:pt x="2077203" y="6289875"/>
                </a:lnTo>
                <a:lnTo>
                  <a:pt x="2053052" y="6278822"/>
                </a:lnTo>
                <a:lnTo>
                  <a:pt x="1767173" y="6268839"/>
                </a:lnTo>
                <a:lnTo>
                  <a:pt x="1759313" y="6270144"/>
                </a:lnTo>
                <a:cubicBezTo>
                  <a:pt x="1755431" y="6272141"/>
                  <a:pt x="1753270" y="6275527"/>
                  <a:pt x="1754015" y="6281083"/>
                </a:cubicBezTo>
                <a:cubicBezTo>
                  <a:pt x="1745153" y="6280220"/>
                  <a:pt x="1736444" y="6278451"/>
                  <a:pt x="1727673" y="6276451"/>
                </a:cubicBezTo>
                <a:lnTo>
                  <a:pt x="1723075" y="6275419"/>
                </a:lnTo>
                <a:lnTo>
                  <a:pt x="1705819" y="6276363"/>
                </a:lnTo>
                <a:lnTo>
                  <a:pt x="1699541" y="6270286"/>
                </a:lnTo>
                <a:lnTo>
                  <a:pt x="1641181" y="6270668"/>
                </a:lnTo>
                <a:cubicBezTo>
                  <a:pt x="1615727" y="6285700"/>
                  <a:pt x="1568880" y="6276769"/>
                  <a:pt x="1529578" y="6282433"/>
                </a:cubicBezTo>
                <a:lnTo>
                  <a:pt x="1512242" y="6288237"/>
                </a:lnTo>
                <a:lnTo>
                  <a:pt x="1398646" y="6294505"/>
                </a:lnTo>
                <a:lnTo>
                  <a:pt x="1320851" y="6302897"/>
                </a:lnTo>
                <a:lnTo>
                  <a:pt x="1304103" y="6308544"/>
                </a:lnTo>
                <a:lnTo>
                  <a:pt x="1284995" y="6302554"/>
                </a:lnTo>
                <a:cubicBezTo>
                  <a:pt x="1282678" y="6300906"/>
                  <a:pt x="1280807" y="6299080"/>
                  <a:pt x="1279438" y="6297138"/>
                </a:cubicBezTo>
                <a:lnTo>
                  <a:pt x="1217504" y="6305344"/>
                </a:lnTo>
                <a:lnTo>
                  <a:pt x="1210048" y="6305374"/>
                </a:lnTo>
                <a:lnTo>
                  <a:pt x="1158774" y="6302117"/>
                </a:lnTo>
                <a:lnTo>
                  <a:pt x="1082697" y="6291886"/>
                </a:lnTo>
                <a:cubicBezTo>
                  <a:pt x="1057648" y="6285154"/>
                  <a:pt x="1035684" y="6260420"/>
                  <a:pt x="1004086" y="6271573"/>
                </a:cubicBezTo>
                <a:cubicBezTo>
                  <a:pt x="1011465" y="6258262"/>
                  <a:pt x="966910" y="6274591"/>
                  <a:pt x="958597" y="6262852"/>
                </a:cubicBezTo>
                <a:cubicBezTo>
                  <a:pt x="953810" y="6253162"/>
                  <a:pt x="939179" y="6255858"/>
                  <a:pt x="927065" y="6253548"/>
                </a:cubicBezTo>
                <a:cubicBezTo>
                  <a:pt x="916739" y="6244315"/>
                  <a:pt x="857833" y="6241901"/>
                  <a:pt x="838376" y="6245778"/>
                </a:cubicBezTo>
                <a:cubicBezTo>
                  <a:pt x="784876" y="6262719"/>
                  <a:pt x="730857" y="6227065"/>
                  <a:pt x="687848" y="6239552"/>
                </a:cubicBezTo>
                <a:cubicBezTo>
                  <a:pt x="670765" y="6238110"/>
                  <a:pt x="659514" y="6236097"/>
                  <a:pt x="651351" y="6234065"/>
                </a:cubicBezTo>
                <a:lnTo>
                  <a:pt x="636157" y="6229343"/>
                </a:lnTo>
                <a:lnTo>
                  <a:pt x="36670" y="6208408"/>
                </a:lnTo>
                <a:lnTo>
                  <a:pt x="36752" y="6206084"/>
                </a:lnTo>
                <a:lnTo>
                  <a:pt x="10323" y="6193998"/>
                </a:lnTo>
                <a:cubicBezTo>
                  <a:pt x="3640" y="6186831"/>
                  <a:pt x="-317" y="6177124"/>
                  <a:pt x="21" y="6166561"/>
                </a:cubicBezTo>
                <a:lnTo>
                  <a:pt x="109134" y="3041977"/>
                </a:lnTo>
                <a:lnTo>
                  <a:pt x="114183" y="3032927"/>
                </a:lnTo>
                <a:lnTo>
                  <a:pt x="109891" y="30214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3F6BD9-6D9E-D6A7-C966-AFDFAD030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916" y="1892595"/>
            <a:ext cx="5550195" cy="3024962"/>
          </a:xfrm>
        </p:spPr>
        <p:txBody>
          <a:bodyPr>
            <a:normAutofit/>
          </a:bodyPr>
          <a:lstStyle/>
          <a:p>
            <a:r>
              <a:rPr lang="en-GB" dirty="0"/>
              <a:t>What would a perfect  world be like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15F47B-420A-593D-BDDB-488A3BC90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911" y="5230135"/>
            <a:ext cx="7430043" cy="757198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D8FF9F-AB75-4BE7-AF4F-CCE1382B9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E1DCD8-15E9-4BB3-A804-F7A4EFA56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9807CA1-E734-4098-AD21-A378B0679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A03C8D4-0909-4692-92C6-BF40B34BF0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CF33EB9-5EB1-4F52-80B4-375BDD93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01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iger peering through dense forest">
            <a:extLst>
              <a:ext uri="{FF2B5EF4-FFF2-40B4-BE49-F238E27FC236}">
                <a16:creationId xmlns:a16="http://schemas.microsoft.com/office/drawing/2014/main" id="{5F4F81A1-E95B-3F19-1602-E61E39B84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18454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B1DB2-4631-F2D9-18C6-014CAE78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799"/>
            <a:ext cx="6561245" cy="1603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You can  help me by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2480C3-21A7-43F5-9070-D4ACB7435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0EC083-0A53-4954-B40D-58DE716A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E0B7F4D-C85E-48A0-96DF-660635DF22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D81EDB-4C09-4811-9DC9-0E1902402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D912B6-9DD8-4B07-B08A-82FE15F36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099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stic bag floating over a reef in the ocean">
            <a:extLst>
              <a:ext uri="{FF2B5EF4-FFF2-40B4-BE49-F238E27FC236}">
                <a16:creationId xmlns:a16="http://schemas.microsoft.com/office/drawing/2014/main" id="{8D0C8AA3-901F-2FEC-E9A3-E82CC3CF7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b="15730"/>
          <a:stretch/>
        </p:blipFill>
        <p:spPr>
          <a:xfrm>
            <a:off x="-16618" y="10"/>
            <a:ext cx="13798227" cy="77615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18454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B594D-955C-4DFD-4665-41470D3F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799"/>
            <a:ext cx="6561245" cy="1603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Not  putting rubbish in the sea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2480C3-21A7-43F5-9070-D4ACB7435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0EC083-0A53-4954-B40D-58DE716A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E0B7F4D-C85E-48A0-96DF-660635DF22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D81EDB-4C09-4811-9DC9-0E1902402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D912B6-9DD8-4B07-B08A-82FE15F36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199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E9DB16-5C17-4090-8D3F-03B9BAAB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s of logs">
            <a:extLst>
              <a:ext uri="{FF2B5EF4-FFF2-40B4-BE49-F238E27FC236}">
                <a16:creationId xmlns:a16="http://schemas.microsoft.com/office/drawing/2014/main" id="{A0E42A2E-D914-4C4F-E8BE-1BE2AEEE30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FED24-3F49-1657-7DC6-77BEA8604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3644" y="689195"/>
            <a:ext cx="6252556" cy="2795015"/>
          </a:xfrm>
        </p:spPr>
        <p:txBody>
          <a:bodyPr anchor="t">
            <a:normAutofit/>
          </a:bodyPr>
          <a:lstStyle/>
          <a:p>
            <a:pPr algn="r"/>
            <a:r>
              <a:rPr lang="en-GB" sz="6600" dirty="0"/>
              <a:t>Not cutting down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45E46C-79E6-40ED-E8B1-F72CA8AEC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185387"/>
            <a:ext cx="5410200" cy="920080"/>
          </a:xfrm>
        </p:spPr>
        <p:txBody>
          <a:bodyPr>
            <a:normAutofit/>
          </a:bodyPr>
          <a:lstStyle/>
          <a:p>
            <a:pPr algn="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13093-F147-4C4E-9844-F01238DB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04050F4-5635-4D29-882B-9E26D607F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5B51A74-1848-4691-A276-A67B72C67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71BD7D0-08DD-4880-A93E-92454B00B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9ECA97-80C4-4AFD-AC63-BCF6888FA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05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F32ACB-37F7-4E27-BDBC-67A94864F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cars lined up in a row on floor">
            <a:extLst>
              <a:ext uri="{FF2B5EF4-FFF2-40B4-BE49-F238E27FC236}">
                <a16:creationId xmlns:a16="http://schemas.microsoft.com/office/drawing/2014/main" id="{F441695A-131E-817E-F2EF-CDB44A190C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18454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A2FAFC-169E-43AA-1E48-D9D2E4B2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799"/>
            <a:ext cx="6561245" cy="1603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Not using cars so much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2480C3-21A7-43F5-9070-D4ACB7435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D0EC083-0A53-4954-B40D-58DE716AA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E0B7F4D-C85E-48A0-96DF-660635DF22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ED81EDB-4C09-4811-9DC9-0E1902402C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D912B6-9DD8-4B07-B08A-82FE15F36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023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7F3ABD-BE42-4EED-8F3E-1975C1BC2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arth floating in space">
            <a:extLst>
              <a:ext uri="{FF2B5EF4-FFF2-40B4-BE49-F238E27FC236}">
                <a16:creationId xmlns:a16="http://schemas.microsoft.com/office/drawing/2014/main" id="{F373FCF4-CC28-2E9A-61E3-6B3BCB710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40449D5-DE6C-45AB-811E-29321C591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418457" y="1418454"/>
            <a:ext cx="6858002" cy="4021087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499E3-B900-AFEC-257C-A5FE6A644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799"/>
            <a:ext cx="5565370" cy="1603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Help save the earth our planet is dying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352622-E9B0-487C-B0D9-8BBC4647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03FCD58-16B1-4A6A-A45A-53D20B905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B8666D0-F4F2-4C03-BF08-FB2D3F7F6D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BDBC55E-6D61-48AE-95F7-DBCC1C7B55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A06DBB2-B208-458B-AB3E-3193BE876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2946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20014EA-FA79-436A-9FB9-F3F66E347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pty road lined cherry blossom trees at dawn">
            <a:extLst>
              <a:ext uri="{FF2B5EF4-FFF2-40B4-BE49-F238E27FC236}">
                <a16:creationId xmlns:a16="http://schemas.microsoft.com/office/drawing/2014/main" id="{7BF90C6B-E75F-CD19-D685-CA3D46608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4000"/>
          </a:blip>
          <a:srcRect t="12371" b="3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59220" y="859221"/>
            <a:ext cx="6858000" cy="513955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F42E7-D43B-371C-04A2-3FB0A815A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9050"/>
            <a:ext cx="6777540" cy="21732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By Megan </a:t>
            </a:r>
            <a:r>
              <a:rPr lang="en-US" sz="5400" dirty="0"/>
              <a:t>L</a:t>
            </a:r>
            <a:r>
              <a:rPr lang="en-US" sz="5400" i="1" kern="1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loyd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33EC7-7DA5-445E-A06F-61263A85E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3B20763-0B7D-4F31-A64F-006F36609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7051088-813C-4278-AC7C-F116901DB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0E20E28-B404-48AB-B511-8EA7D82B26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C3966B9-56D5-42A7-84B1-CC398508D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3306633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Consolas</vt:lpstr>
      <vt:lpstr>Franklin Gothic Heavy</vt:lpstr>
      <vt:lpstr>StreetscapeVTI</vt:lpstr>
      <vt:lpstr>What would a perfect  world be like </vt:lpstr>
      <vt:lpstr>You can  help me by </vt:lpstr>
      <vt:lpstr>Not  putting rubbish in the sea</vt:lpstr>
      <vt:lpstr>Not cutting down trees</vt:lpstr>
      <vt:lpstr>Not using cars so much</vt:lpstr>
      <vt:lpstr>Help save the earth our planet is dying</vt:lpstr>
      <vt:lpstr>By Megan Lloyd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Greg Lloyd</dc:creator>
  <cp:lastModifiedBy>Greg Lloyd</cp:lastModifiedBy>
  <cp:revision>1</cp:revision>
  <dcterms:created xsi:type="dcterms:W3CDTF">2024-06-02T16:25:03Z</dcterms:created>
  <dcterms:modified xsi:type="dcterms:W3CDTF">2024-06-09T08:15:51Z</dcterms:modified>
</cp:coreProperties>
</file>