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9/5/2023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9/5/2023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9/5/2023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9/5/2023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9/5/2023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9/5/2023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9/5/2023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9/5/2023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9/5/2023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9/5/2023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9/5/2023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DD2BD-BFC7-44F3-A527-47787DD767C1}" type="datetimeFigureOut">
              <a:rPr lang="en-US" smtClean="0"/>
              <a:pPr/>
              <a:t>9/5/2023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0456" y="160338"/>
            <a:ext cx="8572560" cy="6463308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64211" y="355646"/>
            <a:ext cx="28888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7030A0"/>
                </a:solidFill>
              </a:rPr>
              <a:t>People &amp; </a:t>
            </a:r>
            <a:r>
              <a:rPr lang="en-GB" sz="1200" dirty="0" smtClean="0">
                <a:solidFill>
                  <a:srgbClr val="7030A0"/>
                </a:solidFill>
              </a:rPr>
              <a:t>Communities</a:t>
            </a:r>
          </a:p>
          <a:p>
            <a:r>
              <a:rPr lang="en-GB" sz="1200" dirty="0"/>
              <a:t>My </a:t>
            </a:r>
            <a:r>
              <a:rPr lang="en-GB" sz="1200" dirty="0" smtClean="0"/>
              <a:t>Family</a:t>
            </a:r>
            <a:endParaRPr lang="en-GB" sz="1200" dirty="0" smtClean="0">
              <a:solidFill>
                <a:srgbClr val="7030A0"/>
              </a:solidFill>
            </a:endParaRPr>
          </a:p>
          <a:p>
            <a:r>
              <a:rPr lang="en-GB" sz="1000" dirty="0" smtClean="0">
                <a:solidFill>
                  <a:srgbClr val="FF0000"/>
                </a:solidFill>
              </a:rPr>
              <a:t>(Children will begin to make sense of their own life story and Family history)</a:t>
            </a:r>
            <a:endParaRPr lang="en-GB" sz="1000" dirty="0" smtClean="0">
              <a:solidFill>
                <a:srgbClr val="FF0000"/>
              </a:solidFill>
            </a:endParaRPr>
          </a:p>
          <a:p>
            <a:r>
              <a:rPr lang="en-GB" sz="1200" dirty="0" smtClean="0"/>
              <a:t>People </a:t>
            </a:r>
            <a:r>
              <a:rPr lang="en-GB" sz="1200" dirty="0" smtClean="0"/>
              <a:t>who help us – Firefighters</a:t>
            </a:r>
          </a:p>
          <a:p>
            <a:r>
              <a:rPr lang="en-GB" sz="1200" dirty="0" smtClean="0"/>
              <a:t>Farmers</a:t>
            </a:r>
          </a:p>
          <a:p>
            <a:r>
              <a:rPr lang="en-GB" sz="1200" dirty="0" smtClean="0"/>
              <a:t>Vets</a:t>
            </a:r>
            <a:endParaRPr lang="en-GB" sz="1200" dirty="0" smtClean="0"/>
          </a:p>
          <a:p>
            <a:r>
              <a:rPr lang="en-GB" sz="1000" dirty="0" smtClean="0">
                <a:solidFill>
                  <a:srgbClr val="FF0000"/>
                </a:solidFill>
              </a:rPr>
              <a:t>( Children will show interest in different occupations)</a:t>
            </a:r>
            <a:endParaRPr lang="en-GB" sz="1000" dirty="0" smtClean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11925" y="238245"/>
            <a:ext cx="246024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7030A0"/>
                </a:solidFill>
              </a:rPr>
              <a:t>Communication, Language  &amp; </a:t>
            </a:r>
            <a:r>
              <a:rPr lang="en-GB" sz="1200" dirty="0" smtClean="0">
                <a:solidFill>
                  <a:srgbClr val="7030A0"/>
                </a:solidFill>
              </a:rPr>
              <a:t>Literacy</a:t>
            </a:r>
          </a:p>
          <a:p>
            <a:r>
              <a:rPr lang="en-GB" sz="1200" dirty="0" smtClean="0"/>
              <a:t>Elmer</a:t>
            </a:r>
            <a:endParaRPr lang="en-GB" sz="1200" dirty="0" smtClean="0"/>
          </a:p>
          <a:p>
            <a:r>
              <a:rPr lang="en-GB" sz="1200" dirty="0" smtClean="0"/>
              <a:t>Mum and Dad make Me Laugh</a:t>
            </a:r>
          </a:p>
          <a:p>
            <a:r>
              <a:rPr lang="en-GB" sz="1200" dirty="0" smtClean="0"/>
              <a:t>Dogger</a:t>
            </a:r>
          </a:p>
          <a:p>
            <a:r>
              <a:rPr lang="en-GB" sz="1200" dirty="0" smtClean="0"/>
              <a:t>My Friend Bear</a:t>
            </a:r>
          </a:p>
          <a:p>
            <a:r>
              <a:rPr lang="en-GB" sz="1200" dirty="0" err="1" smtClean="0"/>
              <a:t>Peppa</a:t>
            </a:r>
            <a:r>
              <a:rPr lang="en-GB" sz="1200" dirty="0" smtClean="0"/>
              <a:t> Pig’s Diwali</a:t>
            </a:r>
          </a:p>
          <a:p>
            <a:r>
              <a:rPr lang="en-GB" sz="1200" dirty="0" smtClean="0"/>
              <a:t>Remember </a:t>
            </a:r>
            <a:r>
              <a:rPr lang="en-GB" sz="1200" dirty="0" err="1" smtClean="0"/>
              <a:t>Remember</a:t>
            </a:r>
            <a:r>
              <a:rPr lang="en-GB" sz="1200" dirty="0" smtClean="0"/>
              <a:t> the 5</a:t>
            </a:r>
            <a:r>
              <a:rPr lang="en-GB" sz="1200" baseline="30000" dirty="0" smtClean="0"/>
              <a:t>th</a:t>
            </a:r>
            <a:r>
              <a:rPr lang="en-GB" sz="1200" dirty="0" smtClean="0"/>
              <a:t> of November</a:t>
            </a:r>
          </a:p>
          <a:p>
            <a:r>
              <a:rPr lang="en-GB" sz="1200" dirty="0" smtClean="0"/>
              <a:t>10 Red </a:t>
            </a:r>
            <a:r>
              <a:rPr lang="en-GB" sz="1200" dirty="0" smtClean="0"/>
              <a:t>Apples</a:t>
            </a:r>
          </a:p>
          <a:p>
            <a:r>
              <a:rPr lang="en-GB" sz="1000" dirty="0">
                <a:solidFill>
                  <a:srgbClr val="FF0000"/>
                </a:solidFill>
              </a:rPr>
              <a:t>( Children will listen to stories and understand what is happening with the help of pictures)</a:t>
            </a:r>
          </a:p>
          <a:p>
            <a:endParaRPr lang="en-GB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353931" y="2624103"/>
            <a:ext cx="24602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7030A0"/>
                </a:solidFill>
              </a:rPr>
              <a:t>Maths</a:t>
            </a:r>
          </a:p>
          <a:p>
            <a:r>
              <a:rPr lang="en-GB" sz="1200" dirty="0" smtClean="0"/>
              <a:t>Colours</a:t>
            </a:r>
          </a:p>
          <a:p>
            <a:r>
              <a:rPr lang="en-GB" sz="1200" dirty="0" smtClean="0"/>
              <a:t>Matching</a:t>
            </a:r>
          </a:p>
          <a:p>
            <a:r>
              <a:rPr lang="en-GB" sz="1200" dirty="0" smtClean="0"/>
              <a:t>Sorting</a:t>
            </a:r>
          </a:p>
          <a:p>
            <a:r>
              <a:rPr lang="en-GB" sz="1200" dirty="0" smtClean="0"/>
              <a:t>Number 1 &amp; 2</a:t>
            </a:r>
          </a:p>
          <a:p>
            <a:r>
              <a:rPr lang="en-GB" sz="1200" dirty="0" smtClean="0"/>
              <a:t>Patterns</a:t>
            </a:r>
          </a:p>
          <a:p>
            <a:r>
              <a:rPr lang="en-GB" sz="1000" dirty="0" smtClean="0">
                <a:solidFill>
                  <a:srgbClr val="FF0000"/>
                </a:solidFill>
              </a:rPr>
              <a:t>(Children will colour match and sort objects according to properties</a:t>
            </a:r>
          </a:p>
          <a:p>
            <a:r>
              <a:rPr lang="en-GB" sz="1000" dirty="0" smtClean="0">
                <a:solidFill>
                  <a:srgbClr val="FF0000"/>
                </a:solidFill>
              </a:rPr>
              <a:t>Children will talk about and identify patterns around them</a:t>
            </a:r>
            <a:r>
              <a:rPr lang="en-GB" sz="1000" dirty="0" smtClean="0">
                <a:solidFill>
                  <a:srgbClr val="FF0000"/>
                </a:solidFill>
              </a:rPr>
              <a:t>)</a:t>
            </a:r>
            <a:endParaRPr lang="en-GB" sz="1000" dirty="0" smtClean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32481" y="5168006"/>
            <a:ext cx="24602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7030A0"/>
                </a:solidFill>
              </a:rPr>
              <a:t>PSED</a:t>
            </a:r>
          </a:p>
          <a:p>
            <a:r>
              <a:rPr lang="en-GB" sz="1200" dirty="0" smtClean="0"/>
              <a:t>Nursery Rules</a:t>
            </a:r>
          </a:p>
          <a:p>
            <a:r>
              <a:rPr lang="en-GB" sz="1000" dirty="0" smtClean="0">
                <a:solidFill>
                  <a:srgbClr val="FF0000"/>
                </a:solidFill>
              </a:rPr>
              <a:t>(Children will follow rules, understanding why they are important)</a:t>
            </a:r>
            <a:endParaRPr lang="en-GB" sz="1000" dirty="0" smtClean="0">
              <a:solidFill>
                <a:srgbClr val="FF0000"/>
              </a:solidFill>
            </a:endParaRPr>
          </a:p>
          <a:p>
            <a:r>
              <a:rPr lang="en-GB" sz="1200" dirty="0" smtClean="0"/>
              <a:t>Tick Box – Meeting Doodle</a:t>
            </a:r>
          </a:p>
          <a:p>
            <a:r>
              <a:rPr lang="en-GB" sz="1200" dirty="0"/>
              <a:t> </a:t>
            </a:r>
            <a:r>
              <a:rPr lang="en-GB" sz="1200" dirty="0" smtClean="0"/>
              <a:t>                  Doodle feels </a:t>
            </a:r>
            <a:r>
              <a:rPr lang="en-GB" sz="1200" dirty="0" smtClean="0"/>
              <a:t>good</a:t>
            </a:r>
          </a:p>
          <a:p>
            <a:r>
              <a:rPr lang="en-GB" sz="1000" dirty="0" smtClean="0">
                <a:solidFill>
                  <a:srgbClr val="FF0000"/>
                </a:solidFill>
              </a:rPr>
              <a:t>(Children can talk about their feelings and understand how others might be feeling.</a:t>
            </a:r>
            <a:endParaRPr lang="en-GB" sz="1000" dirty="0" smtClean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33558" y="3763701"/>
            <a:ext cx="28241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7030A0"/>
                </a:solidFill>
              </a:rPr>
              <a:t>Physical Development</a:t>
            </a:r>
          </a:p>
          <a:p>
            <a:r>
              <a:rPr lang="en-GB" sz="1200" dirty="0" smtClean="0"/>
              <a:t>Listening Games</a:t>
            </a:r>
          </a:p>
          <a:p>
            <a:r>
              <a:rPr lang="en-GB" sz="1200" dirty="0" smtClean="0"/>
              <a:t>Ring Games</a:t>
            </a:r>
          </a:p>
          <a:p>
            <a:r>
              <a:rPr lang="en-GB" sz="1200" dirty="0" smtClean="0"/>
              <a:t>Movement – Squiggle While you Wiggle – Large Gross Motor Movements</a:t>
            </a:r>
          </a:p>
          <a:p>
            <a:r>
              <a:rPr lang="en-GB" sz="1200" dirty="0" smtClean="0"/>
              <a:t>Sports Explores</a:t>
            </a:r>
          </a:p>
          <a:p>
            <a:r>
              <a:rPr lang="en-GB" sz="1200" dirty="0" err="1" smtClean="0"/>
              <a:t>Soca</a:t>
            </a:r>
            <a:r>
              <a:rPr lang="en-GB" sz="1200" dirty="0" err="1" smtClean="0"/>
              <a:t>tots</a:t>
            </a:r>
            <a:endParaRPr lang="en-GB" sz="1200" dirty="0" smtClean="0"/>
          </a:p>
          <a:p>
            <a:r>
              <a:rPr lang="en-GB" sz="1000" dirty="0" smtClean="0">
                <a:solidFill>
                  <a:srgbClr val="FF0000"/>
                </a:solidFill>
              </a:rPr>
              <a:t>(Children will show a preference for a dominant hand</a:t>
            </a:r>
            <a:endParaRPr lang="en-GB" sz="1000" dirty="0" smtClean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70373" y="2864554"/>
            <a:ext cx="246024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7030A0"/>
                </a:solidFill>
              </a:rPr>
              <a:t>Expressive Arts &amp; Design</a:t>
            </a:r>
          </a:p>
          <a:p>
            <a:r>
              <a:rPr lang="en-GB" sz="1200" dirty="0" smtClean="0"/>
              <a:t>Taking on a role in </a:t>
            </a:r>
            <a:r>
              <a:rPr lang="en-GB" sz="1200" dirty="0" smtClean="0"/>
              <a:t>play</a:t>
            </a:r>
          </a:p>
          <a:p>
            <a:r>
              <a:rPr lang="en-GB" sz="1000" dirty="0" smtClean="0">
                <a:solidFill>
                  <a:srgbClr val="FF0000"/>
                </a:solidFill>
              </a:rPr>
              <a:t>( Children will join in with simple pretend play)</a:t>
            </a:r>
            <a:endParaRPr lang="en-GB" sz="1000" dirty="0" smtClean="0">
              <a:solidFill>
                <a:srgbClr val="FF0000"/>
              </a:solidFill>
            </a:endParaRPr>
          </a:p>
          <a:p>
            <a:r>
              <a:rPr lang="en-GB" sz="1200" dirty="0" smtClean="0"/>
              <a:t>Using Shapes in a picture</a:t>
            </a:r>
          </a:p>
          <a:p>
            <a:r>
              <a:rPr lang="en-GB" sz="1200" dirty="0" smtClean="0"/>
              <a:t>Junk </a:t>
            </a:r>
            <a:r>
              <a:rPr lang="en-GB" sz="1200" dirty="0" smtClean="0"/>
              <a:t>Modelling</a:t>
            </a:r>
          </a:p>
          <a:p>
            <a:r>
              <a:rPr lang="en-GB" sz="1000" dirty="0" smtClean="0">
                <a:solidFill>
                  <a:srgbClr val="FF0000"/>
                </a:solidFill>
              </a:rPr>
              <a:t>(Children will use a range of materials exploring what they could make and what to use)</a:t>
            </a:r>
            <a:endParaRPr lang="en-GB" sz="1000" dirty="0" smtClean="0">
              <a:solidFill>
                <a:srgbClr val="FF0000"/>
              </a:solidFill>
            </a:endParaRPr>
          </a:p>
          <a:p>
            <a:r>
              <a:rPr lang="en-GB" sz="1200" dirty="0" smtClean="0"/>
              <a:t>Singing </a:t>
            </a:r>
            <a:r>
              <a:rPr lang="en-GB" sz="1200" dirty="0" smtClean="0"/>
              <a:t>Songs</a:t>
            </a:r>
          </a:p>
          <a:p>
            <a:r>
              <a:rPr lang="en-GB" sz="1000" dirty="0" smtClean="0">
                <a:solidFill>
                  <a:srgbClr val="FF0000"/>
                </a:solidFill>
              </a:rPr>
              <a:t>(Children will remember and sing entire songs)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456" y="5161700"/>
            <a:ext cx="24602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7030A0"/>
                </a:solidFill>
              </a:rPr>
              <a:t>The World</a:t>
            </a:r>
          </a:p>
          <a:p>
            <a:r>
              <a:rPr lang="en-GB" sz="1200" dirty="0" smtClean="0"/>
              <a:t>Autumn/Winter Time</a:t>
            </a:r>
          </a:p>
          <a:p>
            <a:r>
              <a:rPr lang="en-GB" sz="1200" dirty="0" smtClean="0"/>
              <a:t>Harvest</a:t>
            </a:r>
            <a:endParaRPr lang="en-GB" sz="1200" dirty="0"/>
          </a:p>
          <a:p>
            <a:r>
              <a:rPr lang="en-GB" sz="1200" dirty="0"/>
              <a:t>Bonfire </a:t>
            </a:r>
            <a:r>
              <a:rPr lang="en-GB" sz="1200" dirty="0" smtClean="0"/>
              <a:t>Night</a:t>
            </a:r>
          </a:p>
          <a:p>
            <a:r>
              <a:rPr lang="en-GB" sz="1200" dirty="0"/>
              <a:t>Diwali</a:t>
            </a:r>
          </a:p>
          <a:p>
            <a:r>
              <a:rPr lang="en-GB" sz="1000" dirty="0">
                <a:solidFill>
                  <a:srgbClr val="FF0000"/>
                </a:solidFill>
              </a:rPr>
              <a:t>( Develop positive attitudes about the differences between people</a:t>
            </a:r>
            <a:r>
              <a:rPr lang="en-GB" sz="1000" dirty="0" smtClean="0">
                <a:solidFill>
                  <a:srgbClr val="FF0000"/>
                </a:solidFill>
              </a:rPr>
              <a:t>)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3" name="AutoShape 2" descr="Plant With Roots Royalty Free Vector Clip Art Illustration - Plant With  Roots Clip Art Transparent PNG - 279x480 - Free Download on Nice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AutoShape 2"/>
          <p:cNvSpPr>
            <a:spLocks noChangeArrowheads="1"/>
          </p:cNvSpPr>
          <p:nvPr/>
        </p:nvSpPr>
        <p:spPr bwMode="auto">
          <a:xfrm>
            <a:off x="3546265" y="2628507"/>
            <a:ext cx="2189433" cy="1189056"/>
          </a:xfrm>
          <a:prstGeom prst="wave">
            <a:avLst>
              <a:gd name="adj1" fmla="val 13005"/>
              <a:gd name="adj2" fmla="val 0"/>
            </a:avLst>
          </a:prstGeom>
          <a:solidFill>
            <a:srgbClr val="5B9BD5"/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2855986" y="2911348"/>
            <a:ext cx="3543300" cy="111918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I wonder what is special?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Nursery Autumn </a:t>
            </a:r>
            <a:r>
              <a:rPr lang="en-GB" sz="16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2023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Picture 13" descr="Elmer: 30th Anniversary Edition: 1 (Elmer Picture Books): Amazon.co.uk:  McKee, David: 9781842707319: Book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167" y="1224352"/>
            <a:ext cx="862616" cy="99186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pic>
        <p:nvPicPr>
          <p:cNvPr id="31" name="Picture 15" descr="https://images-na.ssl-images-amazon.com/images/I/51L0OinQX2L._SY498_BO1,204,203,200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5477" y="5661248"/>
            <a:ext cx="841576" cy="796490"/>
          </a:xfrm>
          <a:prstGeom prst="rect">
            <a:avLst/>
          </a:prstGeom>
          <a:noFill/>
        </p:spPr>
      </p:pic>
      <p:pic>
        <p:nvPicPr>
          <p:cNvPr id="32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63059" y="263134"/>
            <a:ext cx="904439" cy="115977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</p:pic>
      <p:pic>
        <p:nvPicPr>
          <p:cNvPr id="33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67498" y="1409051"/>
            <a:ext cx="863396" cy="107471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</p:pic>
      <p:pic>
        <p:nvPicPr>
          <p:cNvPr id="34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22274" y="4681769"/>
            <a:ext cx="898578" cy="979479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</p:pic>
      <p:sp>
        <p:nvSpPr>
          <p:cNvPr id="25" name="TextBox 24"/>
          <p:cNvSpPr txBox="1"/>
          <p:nvPr/>
        </p:nvSpPr>
        <p:spPr>
          <a:xfrm>
            <a:off x="1230186" y="1844087"/>
            <a:ext cx="24602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7030A0"/>
                </a:solidFill>
              </a:rPr>
              <a:t>RE</a:t>
            </a:r>
          </a:p>
          <a:p>
            <a:r>
              <a:rPr lang="en-GB" sz="1000" dirty="0" smtClean="0">
                <a:solidFill>
                  <a:srgbClr val="FF0000"/>
                </a:solidFill>
              </a:rPr>
              <a:t>(Children will learn about school values and Christian celebrations)</a:t>
            </a:r>
            <a:endParaRPr lang="en-GB" sz="1000" dirty="0" smtClean="0">
              <a:solidFill>
                <a:srgbClr val="FF0000"/>
              </a:solidFill>
            </a:endParaRPr>
          </a:p>
          <a:p>
            <a:r>
              <a:rPr lang="en-GB" sz="1200" dirty="0" smtClean="0"/>
              <a:t>School Values</a:t>
            </a:r>
          </a:p>
          <a:p>
            <a:r>
              <a:rPr lang="en-GB" sz="1200" dirty="0" smtClean="0"/>
              <a:t>Harvest</a:t>
            </a:r>
          </a:p>
          <a:p>
            <a:r>
              <a:rPr lang="en-GB" sz="1200" dirty="0" smtClean="0"/>
              <a:t>Remembrance</a:t>
            </a:r>
          </a:p>
          <a:p>
            <a:r>
              <a:rPr lang="en-GB" sz="1200" dirty="0" smtClean="0"/>
              <a:t>Christmas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56997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282</Words>
  <Application>Microsoft Office PowerPoint</Application>
  <PresentationFormat>On-screen Show (4:3)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Nursery</cp:lastModifiedBy>
  <cp:revision>19</cp:revision>
  <dcterms:created xsi:type="dcterms:W3CDTF">2021-09-12T12:35:09Z</dcterms:created>
  <dcterms:modified xsi:type="dcterms:W3CDTF">2023-09-05T12:47:42Z</dcterms:modified>
</cp:coreProperties>
</file>