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10/1/2025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10/1/2025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10/1/2025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10/1/2025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10/1/2025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10/1/2025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10/1/2025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10/1/2025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10/1/2025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10/1/2025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10/1/2025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DD2BD-BFC7-44F3-A527-47787DD767C1}" type="datetimeFigureOut">
              <a:rPr lang="en-US" smtClean="0"/>
              <a:pPr/>
              <a:t>10/1/2025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0456" y="160338"/>
            <a:ext cx="8572560" cy="6463308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464211" y="355646"/>
            <a:ext cx="288887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030A0"/>
                </a:solidFill>
              </a:rPr>
              <a:t>People &amp; Communities</a:t>
            </a:r>
          </a:p>
          <a:p>
            <a:r>
              <a:rPr lang="en-GB" sz="1400" dirty="0"/>
              <a:t>My </a:t>
            </a:r>
            <a:r>
              <a:rPr lang="en-GB" sz="1400" dirty="0" smtClean="0"/>
              <a:t>Family</a:t>
            </a:r>
            <a:endParaRPr lang="en-GB" sz="1400" dirty="0" smtClean="0">
              <a:solidFill>
                <a:srgbClr val="7030A0"/>
              </a:solidFill>
            </a:endParaRPr>
          </a:p>
          <a:p>
            <a:r>
              <a:rPr lang="en-GB" sz="1400" dirty="0" smtClean="0"/>
              <a:t>People who help us – Firefighters</a:t>
            </a:r>
          </a:p>
          <a:p>
            <a:r>
              <a:rPr lang="en-GB" sz="1400" dirty="0" smtClean="0"/>
              <a:t>Farmers</a:t>
            </a:r>
          </a:p>
          <a:p>
            <a:r>
              <a:rPr lang="en-GB" sz="1400" dirty="0" smtClean="0"/>
              <a:t>Vets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11925" y="238245"/>
            <a:ext cx="246024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030A0"/>
                </a:solidFill>
              </a:rPr>
              <a:t>Communication, Language  &amp; Literacy</a:t>
            </a:r>
          </a:p>
          <a:p>
            <a:r>
              <a:rPr lang="en-GB" sz="1400" dirty="0" smtClean="0"/>
              <a:t>Elmer</a:t>
            </a:r>
          </a:p>
          <a:p>
            <a:r>
              <a:rPr lang="en-GB" sz="1400" dirty="0" smtClean="0"/>
              <a:t>Mum and Dad make Me Laugh</a:t>
            </a:r>
          </a:p>
          <a:p>
            <a:r>
              <a:rPr lang="en-GB" sz="1400" dirty="0" smtClean="0"/>
              <a:t>Dogger</a:t>
            </a:r>
          </a:p>
          <a:p>
            <a:r>
              <a:rPr lang="en-GB" sz="1400" dirty="0" smtClean="0"/>
              <a:t>My Friend Bear</a:t>
            </a:r>
          </a:p>
          <a:p>
            <a:r>
              <a:rPr lang="en-GB" sz="1400" dirty="0" err="1" smtClean="0"/>
              <a:t>Peppa</a:t>
            </a:r>
            <a:r>
              <a:rPr lang="en-GB" sz="1400" dirty="0" smtClean="0"/>
              <a:t> Pig’s Diwali</a:t>
            </a:r>
          </a:p>
          <a:p>
            <a:r>
              <a:rPr lang="en-GB" sz="1400" dirty="0" smtClean="0"/>
              <a:t>Remember </a:t>
            </a:r>
            <a:r>
              <a:rPr lang="en-GB" sz="1400" dirty="0" err="1" smtClean="0"/>
              <a:t>Remember</a:t>
            </a:r>
            <a:r>
              <a:rPr lang="en-GB" sz="1400" dirty="0" smtClean="0"/>
              <a:t> the 5</a:t>
            </a:r>
            <a:r>
              <a:rPr lang="en-GB" sz="1400" baseline="30000" dirty="0" smtClean="0"/>
              <a:t>th</a:t>
            </a:r>
            <a:r>
              <a:rPr lang="en-GB" sz="1400" dirty="0" smtClean="0"/>
              <a:t> of November</a:t>
            </a:r>
          </a:p>
          <a:p>
            <a:r>
              <a:rPr lang="en-GB" sz="1400" dirty="0" smtClean="0"/>
              <a:t>10 Red Apples</a:t>
            </a:r>
          </a:p>
          <a:p>
            <a:endParaRPr lang="en-GB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642910" y="2857496"/>
            <a:ext cx="24602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030A0"/>
                </a:solidFill>
              </a:rPr>
              <a:t>Maths</a:t>
            </a:r>
          </a:p>
          <a:p>
            <a:r>
              <a:rPr lang="en-GB" sz="1400" dirty="0" smtClean="0"/>
              <a:t>Colours</a:t>
            </a:r>
          </a:p>
          <a:p>
            <a:r>
              <a:rPr lang="en-GB" sz="1400" dirty="0" smtClean="0"/>
              <a:t>Matching</a:t>
            </a:r>
          </a:p>
          <a:p>
            <a:r>
              <a:rPr lang="en-GB" sz="1400" dirty="0" smtClean="0"/>
              <a:t>Sorting</a:t>
            </a:r>
          </a:p>
          <a:p>
            <a:r>
              <a:rPr lang="en-GB" sz="1400" dirty="0" smtClean="0"/>
              <a:t>Number 1 &amp; 2</a:t>
            </a:r>
          </a:p>
          <a:p>
            <a:r>
              <a:rPr lang="en-GB" sz="1400" dirty="0" smtClean="0"/>
              <a:t>Patterns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072198" y="5072074"/>
            <a:ext cx="246024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030A0"/>
                </a:solidFill>
              </a:rPr>
              <a:t>PSED</a:t>
            </a:r>
          </a:p>
          <a:p>
            <a:r>
              <a:rPr lang="en-GB" sz="1400" dirty="0" smtClean="0"/>
              <a:t>Nursery Rules</a:t>
            </a:r>
            <a:endParaRPr lang="en-GB" sz="1400" dirty="0" smtClean="0">
              <a:solidFill>
                <a:srgbClr val="FF0000"/>
              </a:solidFill>
            </a:endParaRPr>
          </a:p>
          <a:p>
            <a:r>
              <a:rPr lang="en-GB" sz="1400" dirty="0" smtClean="0"/>
              <a:t>Tick Box – Meeting Doodle</a:t>
            </a:r>
          </a:p>
          <a:p>
            <a:r>
              <a:rPr lang="en-GB" sz="1400" dirty="0"/>
              <a:t> </a:t>
            </a:r>
            <a:r>
              <a:rPr lang="en-GB" sz="1400" dirty="0" smtClean="0"/>
              <a:t>                  Doodle feels good</a:t>
            </a:r>
          </a:p>
          <a:p>
            <a:r>
              <a:rPr lang="en-GB" sz="1400" dirty="0" smtClean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786182" y="3929066"/>
            <a:ext cx="28241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030A0"/>
                </a:solidFill>
              </a:rPr>
              <a:t>Physical Development</a:t>
            </a:r>
          </a:p>
          <a:p>
            <a:r>
              <a:rPr lang="en-GB" sz="1400" dirty="0" smtClean="0"/>
              <a:t>Listening Games</a:t>
            </a:r>
          </a:p>
          <a:p>
            <a:r>
              <a:rPr lang="en-GB" sz="1400" dirty="0" smtClean="0"/>
              <a:t>Ring Games</a:t>
            </a:r>
          </a:p>
          <a:p>
            <a:r>
              <a:rPr lang="en-GB" sz="1400" dirty="0" smtClean="0"/>
              <a:t>Movement – Squiggle While you Wiggle – Large Gross Motor Movements</a:t>
            </a:r>
          </a:p>
          <a:p>
            <a:r>
              <a:rPr lang="en-GB" sz="1400" dirty="0" smtClean="0"/>
              <a:t>Sports Explores</a:t>
            </a:r>
          </a:p>
          <a:p>
            <a:r>
              <a:rPr lang="en-GB" sz="1400" dirty="0" err="1" smtClean="0"/>
              <a:t>Socatots</a:t>
            </a:r>
            <a:endParaRPr lang="en-GB" sz="1400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6429388" y="3071810"/>
            <a:ext cx="24602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030A0"/>
                </a:solidFill>
              </a:rPr>
              <a:t>Expressive Arts &amp; Design</a:t>
            </a:r>
          </a:p>
          <a:p>
            <a:r>
              <a:rPr lang="en-GB" sz="1400" dirty="0" smtClean="0"/>
              <a:t>Taking on a role in play</a:t>
            </a:r>
            <a:endParaRPr lang="en-GB" sz="1400" dirty="0" smtClean="0">
              <a:solidFill>
                <a:srgbClr val="FF0000"/>
              </a:solidFill>
            </a:endParaRPr>
          </a:p>
          <a:p>
            <a:r>
              <a:rPr lang="en-GB" sz="1400" dirty="0" smtClean="0"/>
              <a:t>Using Shapes in a picture</a:t>
            </a:r>
          </a:p>
          <a:p>
            <a:r>
              <a:rPr lang="en-GB" sz="1400" dirty="0" smtClean="0"/>
              <a:t>Junk Modelling</a:t>
            </a:r>
          </a:p>
          <a:p>
            <a:r>
              <a:rPr lang="en-GB" sz="1400" dirty="0" smtClean="0"/>
              <a:t>Singing Songs</a:t>
            </a:r>
          </a:p>
          <a:p>
            <a:endParaRPr lang="en-GB" sz="10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456" y="5161700"/>
            <a:ext cx="246024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030A0"/>
                </a:solidFill>
              </a:rPr>
              <a:t>The World</a:t>
            </a:r>
          </a:p>
          <a:p>
            <a:r>
              <a:rPr lang="en-GB" sz="1400" dirty="0" smtClean="0"/>
              <a:t>Autumn/Winter Time</a:t>
            </a:r>
          </a:p>
          <a:p>
            <a:r>
              <a:rPr lang="en-GB" sz="1400" dirty="0" smtClean="0"/>
              <a:t>Harvest</a:t>
            </a:r>
            <a:endParaRPr lang="en-GB" sz="1400" dirty="0"/>
          </a:p>
          <a:p>
            <a:r>
              <a:rPr lang="en-GB" sz="1400" dirty="0"/>
              <a:t>Bonfire </a:t>
            </a:r>
            <a:r>
              <a:rPr lang="en-GB" sz="1400" dirty="0" smtClean="0"/>
              <a:t>Night</a:t>
            </a:r>
          </a:p>
          <a:p>
            <a:r>
              <a:rPr lang="en-GB" sz="1400" dirty="0" err="1" smtClean="0"/>
              <a:t>Diwal</a:t>
            </a:r>
            <a:endParaRPr lang="en-GB" sz="1400" dirty="0"/>
          </a:p>
        </p:txBody>
      </p:sp>
      <p:sp>
        <p:nvSpPr>
          <p:cNvPr id="3" name="AutoShape 2" descr="Plant With Roots Royalty Free Vector Clip Art Illustration - Plant With  Roots Clip Art Transparent PNG - 279x480 - Free Download on Nice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" name="AutoShape 2"/>
          <p:cNvSpPr>
            <a:spLocks noChangeArrowheads="1"/>
          </p:cNvSpPr>
          <p:nvPr/>
        </p:nvSpPr>
        <p:spPr bwMode="auto">
          <a:xfrm>
            <a:off x="3546265" y="2628507"/>
            <a:ext cx="2189433" cy="1189056"/>
          </a:xfrm>
          <a:prstGeom prst="wave">
            <a:avLst>
              <a:gd name="adj1" fmla="val 13005"/>
              <a:gd name="adj2" fmla="val 0"/>
            </a:avLst>
          </a:prstGeom>
          <a:solidFill>
            <a:srgbClr val="5B9BD5"/>
          </a:solidFill>
          <a:ln w="2540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2855986" y="2911348"/>
            <a:ext cx="3543300" cy="11191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I wonder what is special?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 Autumn Term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" name="Picture 13" descr="Elmer: 30th Anniversary Edition: 1 (Elmer Picture Books): Amazon.co.uk:  McKee, David: 9781842707319: Book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710" y="1428736"/>
            <a:ext cx="985425" cy="113307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31" name="Picture 15" descr="https://images-na.ssl-images-amazon.com/images/I/51L0OinQX2L._SY498_BO1,204,203,200_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2685" y="5357826"/>
            <a:ext cx="1143503" cy="1082242"/>
          </a:xfrm>
          <a:prstGeom prst="rect">
            <a:avLst/>
          </a:prstGeom>
          <a:noFill/>
        </p:spPr>
      </p:pic>
      <p:pic>
        <p:nvPicPr>
          <p:cNvPr id="32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71803" y="263134"/>
            <a:ext cx="1095696" cy="1405024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</p:pic>
      <p:pic>
        <p:nvPicPr>
          <p:cNvPr id="33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67498" y="1268879"/>
            <a:ext cx="976006" cy="1214889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</p:pic>
      <p:pic>
        <p:nvPicPr>
          <p:cNvPr id="34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28794" y="3643314"/>
            <a:ext cx="1226266" cy="1336669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</p:pic>
      <p:sp>
        <p:nvSpPr>
          <p:cNvPr id="25" name="TextBox 24"/>
          <p:cNvSpPr txBox="1"/>
          <p:nvPr/>
        </p:nvSpPr>
        <p:spPr>
          <a:xfrm>
            <a:off x="1214414" y="1500174"/>
            <a:ext cx="246024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030A0"/>
                </a:solidFill>
              </a:rPr>
              <a:t>RE</a:t>
            </a:r>
          </a:p>
          <a:p>
            <a:r>
              <a:rPr lang="en-GB" sz="1400" dirty="0" smtClean="0"/>
              <a:t>School Values</a:t>
            </a:r>
          </a:p>
          <a:p>
            <a:r>
              <a:rPr lang="en-GB" sz="1400" dirty="0" smtClean="0"/>
              <a:t>Harvest</a:t>
            </a:r>
          </a:p>
          <a:p>
            <a:r>
              <a:rPr lang="en-GB" sz="1400" dirty="0" smtClean="0"/>
              <a:t>Remembrance</a:t>
            </a:r>
          </a:p>
          <a:p>
            <a:r>
              <a:rPr lang="en-GB" sz="1400" dirty="0" smtClean="0"/>
              <a:t>Christmas</a:t>
            </a:r>
            <a:endParaRPr lang="en-GB" sz="1400" dirty="0"/>
          </a:p>
        </p:txBody>
      </p:sp>
      <p:pic>
        <p:nvPicPr>
          <p:cNvPr id="24" name="Picture 23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57752" y="5643578"/>
            <a:ext cx="1261102" cy="842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56997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125</Words>
  <Application>Microsoft Office PowerPoint</Application>
  <PresentationFormat>On-screen Show (4:3)</PresentationFormat>
  <Paragraphs>68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21</cp:revision>
  <dcterms:created xsi:type="dcterms:W3CDTF">2021-09-12T12:35:09Z</dcterms:created>
  <dcterms:modified xsi:type="dcterms:W3CDTF">2025-10-01T19:06:08Z</dcterms:modified>
</cp:coreProperties>
</file>