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56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Allen" userId="cbba000a-f25d-467a-9901-6c50c62e771d" providerId="ADAL" clId="{37AE4810-FAD9-43F9-92A5-2B56A462A361}"/>
    <pc:docChg chg="undo custSel addSld modSld">
      <pc:chgData name="Megan Allen" userId="cbba000a-f25d-467a-9901-6c50c62e771d" providerId="ADAL" clId="{37AE4810-FAD9-43F9-92A5-2B56A462A361}" dt="2024-10-21T18:26:45.318" v="389" actId="26606"/>
      <pc:docMkLst>
        <pc:docMk/>
      </pc:docMkLst>
      <pc:sldChg chg="addSp delSp modSp mod addAnim delAnim">
        <pc:chgData name="Megan Allen" userId="cbba000a-f25d-467a-9901-6c50c62e771d" providerId="ADAL" clId="{37AE4810-FAD9-43F9-92A5-2B56A462A361}" dt="2024-10-21T18:26:45.318" v="389" actId="26606"/>
        <pc:sldMkLst>
          <pc:docMk/>
          <pc:sldMk cId="1441361732" sldId="256"/>
        </pc:sldMkLst>
        <pc:spChg chg="mod ord">
          <ac:chgData name="Megan Allen" userId="cbba000a-f25d-467a-9901-6c50c62e771d" providerId="ADAL" clId="{37AE4810-FAD9-43F9-92A5-2B56A462A361}" dt="2024-10-21T18:26:45.318" v="389" actId="26606"/>
          <ac:spMkLst>
            <pc:docMk/>
            <pc:sldMk cId="1441361732" sldId="256"/>
            <ac:spMk id="2" creationId="{3507FCFF-2B84-F889-C5D7-2404858110FF}"/>
          </ac:spMkLst>
        </pc:spChg>
        <pc:spChg chg="mod">
          <ac:chgData name="Megan Allen" userId="cbba000a-f25d-467a-9901-6c50c62e771d" providerId="ADAL" clId="{37AE4810-FAD9-43F9-92A5-2B56A462A361}" dt="2024-10-21T18:26:45.318" v="389" actId="26606"/>
          <ac:spMkLst>
            <pc:docMk/>
            <pc:sldMk cId="1441361732" sldId="256"/>
            <ac:spMk id="6" creationId="{3E4E7B5A-53FF-8725-80AA-143ECC54978B}"/>
          </ac:spMkLst>
        </pc:spChg>
        <pc:spChg chg="add del">
          <ac:chgData name="Megan Allen" userId="cbba000a-f25d-467a-9901-6c50c62e771d" providerId="ADAL" clId="{37AE4810-FAD9-43F9-92A5-2B56A462A361}" dt="2024-10-21T18:26:45.318" v="389" actId="26606"/>
          <ac:spMkLst>
            <pc:docMk/>
            <pc:sldMk cId="1441361732" sldId="256"/>
            <ac:spMk id="53" creationId="{BD32A07D-C646-4CC0-BA93-76707E707231}"/>
          </ac:spMkLst>
        </pc:spChg>
        <pc:spChg chg="add">
          <ac:chgData name="Megan Allen" userId="cbba000a-f25d-467a-9901-6c50c62e771d" providerId="ADAL" clId="{37AE4810-FAD9-43F9-92A5-2B56A462A361}" dt="2024-10-21T18:26:45.318" v="389" actId="26606"/>
          <ac:spMkLst>
            <pc:docMk/>
            <pc:sldMk cId="1441361732" sldId="256"/>
            <ac:spMk id="56" creationId="{608EAA06-5488-416B-B2B2-E55213011012}"/>
          </ac:spMkLst>
        </pc:spChg>
        <pc:spChg chg="add del">
          <ac:chgData name="Megan Allen" userId="cbba000a-f25d-467a-9901-6c50c62e771d" providerId="ADAL" clId="{37AE4810-FAD9-43F9-92A5-2B56A462A361}" dt="2024-10-21T18:26:15.796" v="385" actId="26606"/>
          <ac:spMkLst>
            <pc:docMk/>
            <pc:sldMk cId="1441361732" sldId="256"/>
            <ac:spMk id="59" creationId="{72CA733A-8D25-4E63-8273-CC14052E0E8A}"/>
          </ac:spMkLst>
        </pc:spChg>
        <pc:picChg chg="mod ord">
          <ac:chgData name="Megan Allen" userId="cbba000a-f25d-467a-9901-6c50c62e771d" providerId="ADAL" clId="{37AE4810-FAD9-43F9-92A5-2B56A462A361}" dt="2024-10-21T18:26:45.318" v="389" actId="26606"/>
          <ac:picMkLst>
            <pc:docMk/>
            <pc:sldMk cId="1441361732" sldId="256"/>
            <ac:picMk id="54" creationId="{F9C1E56D-9098-7DC2-1D21-CB78BB53246F}"/>
          </ac:picMkLst>
        </pc:picChg>
        <pc:picChg chg="add del">
          <ac:chgData name="Megan Allen" userId="cbba000a-f25d-467a-9901-6c50c62e771d" providerId="ADAL" clId="{37AE4810-FAD9-43F9-92A5-2B56A462A361}" dt="2024-10-21T18:26:15.796" v="385" actId="26606"/>
          <ac:picMkLst>
            <pc:docMk/>
            <pc:sldMk cId="1441361732" sldId="256"/>
            <ac:picMk id="61" creationId="{2BFB581C-2142-4222-9A3B-905AD6C09535}"/>
          </ac:picMkLst>
        </pc:picChg>
      </pc:sldChg>
      <pc:sldChg chg="modSp mod">
        <pc:chgData name="Megan Allen" userId="cbba000a-f25d-467a-9901-6c50c62e771d" providerId="ADAL" clId="{37AE4810-FAD9-43F9-92A5-2B56A462A361}" dt="2024-10-21T18:12:30.620" v="193" actId="20577"/>
        <pc:sldMkLst>
          <pc:docMk/>
          <pc:sldMk cId="3624979967" sldId="257"/>
        </pc:sldMkLst>
        <pc:spChg chg="mod">
          <ac:chgData name="Megan Allen" userId="cbba000a-f25d-467a-9901-6c50c62e771d" providerId="ADAL" clId="{37AE4810-FAD9-43F9-92A5-2B56A462A361}" dt="2024-10-21T18:12:30.620" v="193" actId="20577"/>
          <ac:spMkLst>
            <pc:docMk/>
            <pc:sldMk cId="3624979967" sldId="257"/>
            <ac:spMk id="2" creationId="{1F8EA23D-5C59-4681-1B41-16B56853B441}"/>
          </ac:spMkLst>
        </pc:spChg>
      </pc:sldChg>
      <pc:sldChg chg="modSp mod">
        <pc:chgData name="Megan Allen" userId="cbba000a-f25d-467a-9901-6c50c62e771d" providerId="ADAL" clId="{37AE4810-FAD9-43F9-92A5-2B56A462A361}" dt="2024-10-21T18:24:32.712" v="382" actId="20577"/>
        <pc:sldMkLst>
          <pc:docMk/>
          <pc:sldMk cId="2575468395" sldId="259"/>
        </pc:sldMkLst>
        <pc:spChg chg="mod">
          <ac:chgData name="Megan Allen" userId="cbba000a-f25d-467a-9901-6c50c62e771d" providerId="ADAL" clId="{37AE4810-FAD9-43F9-92A5-2B56A462A361}" dt="2024-10-21T18:24:32.712" v="382" actId="20577"/>
          <ac:spMkLst>
            <pc:docMk/>
            <pc:sldMk cId="2575468395" sldId="259"/>
            <ac:spMk id="3" creationId="{3A716CA3-2C9A-B451-7B5E-A154E7ED043B}"/>
          </ac:spMkLst>
        </pc:spChg>
      </pc:sldChg>
      <pc:sldChg chg="addSp modSp new mod setBg addAnim">
        <pc:chgData name="Megan Allen" userId="cbba000a-f25d-467a-9901-6c50c62e771d" providerId="ADAL" clId="{37AE4810-FAD9-43F9-92A5-2B56A462A361}" dt="2024-10-21T18:21:42.483" v="379"/>
        <pc:sldMkLst>
          <pc:docMk/>
          <pc:sldMk cId="748455718" sldId="260"/>
        </pc:sldMkLst>
        <pc:spChg chg="mod">
          <ac:chgData name="Megan Allen" userId="cbba000a-f25d-467a-9901-6c50c62e771d" providerId="ADAL" clId="{37AE4810-FAD9-43F9-92A5-2B56A462A361}" dt="2024-10-21T18:21:42.483" v="378" actId="26606"/>
          <ac:spMkLst>
            <pc:docMk/>
            <pc:sldMk cId="748455718" sldId="260"/>
            <ac:spMk id="2" creationId="{015F8A47-F9AF-BD22-F80C-3D3869BCD015}"/>
          </ac:spMkLst>
        </pc:spChg>
        <pc:spChg chg="mod">
          <ac:chgData name="Megan Allen" userId="cbba000a-f25d-467a-9901-6c50c62e771d" providerId="ADAL" clId="{37AE4810-FAD9-43F9-92A5-2B56A462A361}" dt="2024-10-21T18:21:42.483" v="378" actId="26606"/>
          <ac:spMkLst>
            <pc:docMk/>
            <pc:sldMk cId="748455718" sldId="260"/>
            <ac:spMk id="3" creationId="{4EE9DB54-1BE8-E8C7-7DE5-39BAFAA87678}"/>
          </ac:spMkLst>
        </pc:spChg>
        <pc:picChg chg="add mod ord">
          <ac:chgData name="Megan Allen" userId="cbba000a-f25d-467a-9901-6c50c62e771d" providerId="ADAL" clId="{37AE4810-FAD9-43F9-92A5-2B56A462A361}" dt="2024-10-21T18:21:42.483" v="378" actId="26606"/>
          <ac:picMkLst>
            <pc:docMk/>
            <pc:sldMk cId="748455718" sldId="260"/>
            <ac:picMk id="5" creationId="{DE8C340A-B544-8578-5D16-4E28075ACD7E}"/>
          </ac:picMkLst>
        </pc:picChg>
      </pc:sldChg>
      <pc:sldChg chg="modSp new mod">
        <pc:chgData name="Megan Allen" userId="cbba000a-f25d-467a-9901-6c50c62e771d" providerId="ADAL" clId="{37AE4810-FAD9-43F9-92A5-2B56A462A361}" dt="2024-10-21T18:15:23.927" v="375" actId="20577"/>
        <pc:sldMkLst>
          <pc:docMk/>
          <pc:sldMk cId="4179722085" sldId="261"/>
        </pc:sldMkLst>
        <pc:spChg chg="mod">
          <ac:chgData name="Megan Allen" userId="cbba000a-f25d-467a-9901-6c50c62e771d" providerId="ADAL" clId="{37AE4810-FAD9-43F9-92A5-2B56A462A361}" dt="2024-10-21T18:14:31.465" v="230" actId="20577"/>
          <ac:spMkLst>
            <pc:docMk/>
            <pc:sldMk cId="4179722085" sldId="261"/>
            <ac:spMk id="2" creationId="{863DB7C0-6206-6946-E3B8-0BD51F09CD95}"/>
          </ac:spMkLst>
        </pc:spChg>
        <pc:spChg chg="mod">
          <ac:chgData name="Megan Allen" userId="cbba000a-f25d-467a-9901-6c50c62e771d" providerId="ADAL" clId="{37AE4810-FAD9-43F9-92A5-2B56A462A361}" dt="2024-10-21T18:15:23.927" v="375" actId="20577"/>
          <ac:spMkLst>
            <pc:docMk/>
            <pc:sldMk cId="4179722085" sldId="261"/>
            <ac:spMk id="3" creationId="{30B4CCA8-DD98-67E8-3935-009AA97E5E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1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5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9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5626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8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8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95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40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5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9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9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5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0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6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4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84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5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colorful smoke in a white background&#10;&#10;Description automatically generated">
            <a:extLst>
              <a:ext uri="{FF2B5EF4-FFF2-40B4-BE49-F238E27FC236}">
                <a16:creationId xmlns:a16="http://schemas.microsoft.com/office/drawing/2014/main" id="{F9C1E56D-9098-7DC2-1D21-CB78BB5324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42" b="74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56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7FCFF-2B84-F889-C5D7-240485811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6436104" cy="1052422"/>
          </a:xfrm>
        </p:spPr>
        <p:txBody>
          <a:bodyPr>
            <a:normAutofit/>
          </a:bodyPr>
          <a:lstStyle/>
          <a:p>
            <a:pPr algn="l"/>
            <a:r>
              <a:rPr lang="en-GB" sz="4400"/>
              <a:t>Dueling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E4E7B5A-53FF-8725-80AA-143ECC549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>
            <a:normAutofit/>
          </a:bodyPr>
          <a:lstStyle/>
          <a:p>
            <a:pPr algn="l"/>
            <a:endParaRPr lang="en-GB" sz="1800">
              <a:solidFill>
                <a:srgbClr val="E729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6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B7C0-6206-6946-E3B8-0BD51F09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dueling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4CCA8-DD98-67E8-3935-009AA97E5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Duelling is a fight between two people – using weapons – usually because one person has insulted the other.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72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A23D-5C59-4681-1B41-16B56853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did </a:t>
            </a:r>
            <a:r>
              <a:rPr lang="en-GB" dirty="0" err="1"/>
              <a:t>dueling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CB00-D49B-DA1D-4702-FBFA03748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Duelling was made in the middle ages because it solved there  arguments. Not just men did it women did it to.</a:t>
            </a:r>
          </a:p>
          <a:p>
            <a:r>
              <a:rPr lang="en-GB" dirty="0"/>
              <a:t>Villagers did it, politicians did it, knights did it , Lords did it and ladies did it!</a:t>
            </a:r>
          </a:p>
          <a:p>
            <a:r>
              <a:rPr lang="en-GB" dirty="0"/>
              <a:t>Everyone did it</a:t>
            </a:r>
          </a:p>
        </p:txBody>
      </p:sp>
    </p:spTree>
    <p:extLst>
      <p:ext uri="{BB962C8B-B14F-4D97-AF65-F5344CB8AC3E}">
        <p14:creationId xmlns:p14="http://schemas.microsoft.com/office/powerpoint/2010/main" val="362497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5B91-8FD1-10EF-5E7B-F207D35B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they duel with?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48085-873B-AC9D-C149-631BD00A0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Swords,</a:t>
            </a:r>
          </a:p>
          <a:p>
            <a:r>
              <a:rPr lang="en-GB" dirty="0"/>
              <a:t>Pistols,</a:t>
            </a:r>
          </a:p>
          <a:p>
            <a:r>
              <a:rPr lang="en-GB" dirty="0"/>
              <a:t>Axes,</a:t>
            </a:r>
          </a:p>
          <a:p>
            <a:r>
              <a:rPr lang="en-GB" dirty="0"/>
              <a:t>Knives</a:t>
            </a:r>
          </a:p>
          <a:p>
            <a:r>
              <a:rPr lang="en-GB" dirty="0"/>
              <a:t>clubs</a:t>
            </a:r>
          </a:p>
        </p:txBody>
      </p:sp>
    </p:spTree>
    <p:extLst>
      <p:ext uri="{BB962C8B-B14F-4D97-AF65-F5344CB8AC3E}">
        <p14:creationId xmlns:p14="http://schemas.microsoft.com/office/powerpoint/2010/main" val="164642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8AC7-3AEC-7546-D0AF-96CC7647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Famous Duellers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16CA3-2C9A-B451-7B5E-A154E7ED0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Alexander Hamilton and Aaron Burr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Aaron Burr was the vice president of America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But Alexander  and Aaron didn’t get along. They fought and Alexander got shot in the stomach and died, so the fight stopped. Aaron won.</a:t>
            </a:r>
          </a:p>
        </p:txBody>
      </p:sp>
    </p:spTree>
    <p:extLst>
      <p:ext uri="{BB962C8B-B14F-4D97-AF65-F5344CB8AC3E}">
        <p14:creationId xmlns:p14="http://schemas.microsoft.com/office/powerpoint/2010/main" val="257546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8C340A-B544-8578-5D16-4E28075ACD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9081" b="1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5F8A47-F9AF-BD22-F80C-3D3869BC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Why is it weird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9DB54-1BE8-E8C7-7DE5-39BAFAA87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693" y="3773489"/>
            <a:ext cx="9440034" cy="1049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tx1"/>
                </a:solidFill>
              </a:rPr>
              <a:t>I think deuling is weird because you don’t need to hurt or kill people to figure out your problems.</a:t>
            </a:r>
          </a:p>
        </p:txBody>
      </p:sp>
    </p:spTree>
    <p:extLst>
      <p:ext uri="{BB962C8B-B14F-4D97-AF65-F5344CB8AC3E}">
        <p14:creationId xmlns:p14="http://schemas.microsoft.com/office/powerpoint/2010/main" val="7484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1B2831"/>
      </a:dk2>
      <a:lt2>
        <a:srgbClr val="F0F3F1"/>
      </a:lt2>
      <a:accent1>
        <a:srgbClr val="E729C8"/>
      </a:accent1>
      <a:accent2>
        <a:srgbClr val="A517D5"/>
      </a:accent2>
      <a:accent3>
        <a:srgbClr val="6829E7"/>
      </a:accent3>
      <a:accent4>
        <a:srgbClr val="303FD9"/>
      </a:accent4>
      <a:accent5>
        <a:srgbClr val="2988E7"/>
      </a:accent5>
      <a:accent6>
        <a:srgbClr val="16BECC"/>
      </a:accent6>
      <a:hlink>
        <a:srgbClr val="3F6ABF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156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Franklin Gothic Book</vt:lpstr>
      <vt:lpstr>Wingdings 2</vt:lpstr>
      <vt:lpstr>SlateVTI</vt:lpstr>
      <vt:lpstr>Dueling</vt:lpstr>
      <vt:lpstr>What is dueling</vt:lpstr>
      <vt:lpstr>Who did dueling?</vt:lpstr>
      <vt:lpstr>What did they duel with?</vt:lpstr>
      <vt:lpstr>  Famous Duellers</vt:lpstr>
      <vt:lpstr>Why is it weird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Allen</dc:creator>
  <cp:lastModifiedBy>Megan Allen</cp:lastModifiedBy>
  <cp:revision>1</cp:revision>
  <dcterms:created xsi:type="dcterms:W3CDTF">2024-10-15T17:56:39Z</dcterms:created>
  <dcterms:modified xsi:type="dcterms:W3CDTF">2024-10-21T18:26:54Z</dcterms:modified>
</cp:coreProperties>
</file>