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9"/>
  </p:notesMasterIdLst>
  <p:sldIdLst>
    <p:sldId id="257" r:id="rId2"/>
    <p:sldId id="258" r:id="rId3"/>
    <p:sldId id="260" r:id="rId4"/>
    <p:sldId id="263" r:id="rId5"/>
    <p:sldId id="262" r:id="rId6"/>
    <p:sldId id="261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hley Wright" initials="AW" lastIdx="1" clrIdx="0">
    <p:extLst>
      <p:ext uri="{19B8F6BF-5375-455C-9EA6-DF929625EA0E}">
        <p15:presenceInfo xmlns:p15="http://schemas.microsoft.com/office/powerpoint/2012/main" userId="S::Ashley.Wright@bulten.com::cfee78f5-9e03-419a-81b9-da4dc4eeb0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4F4"/>
    <a:srgbClr val="0C0D0D"/>
    <a:srgbClr val="50385C"/>
    <a:srgbClr val="010A19"/>
    <a:srgbClr val="04182B"/>
    <a:srgbClr val="33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631" autoAdjust="0"/>
    <p:restoredTop sz="95967" autoAdjust="0"/>
  </p:normalViewPr>
  <p:slideViewPr>
    <p:cSldViewPr snapToGrid="0">
      <p:cViewPr>
        <p:scale>
          <a:sx n="110" d="100"/>
          <a:sy n="110" d="100"/>
        </p:scale>
        <p:origin x="-168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218F8A-E123-470B-8D31-1921C5E666C4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8C924-3C53-452F-AEFC-3FC75BC103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920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18C924-3C53-452F-AEFC-3FC75BC103F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455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18C924-3C53-452F-AEFC-3FC75BC103F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74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DA760-3A9E-41A6-883B-02F56436B1DB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14C9-C273-4A6D-B16D-A7D15F7B6CE2}" type="slidenum">
              <a:rPr lang="en-GB" smtClean="0"/>
              <a:t>‹#›</a:t>
            </a:fld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1637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DA760-3A9E-41A6-883B-02F56436B1DB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14C9-C273-4A6D-B16D-A7D15F7B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583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DA760-3A9E-41A6-883B-02F56436B1DB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14C9-C273-4A6D-B16D-A7D15F7B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276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DA760-3A9E-41A6-883B-02F56436B1DB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14C9-C273-4A6D-B16D-A7D15F7B6CE2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52154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DA760-3A9E-41A6-883B-02F56436B1DB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14C9-C273-4A6D-B16D-A7D15F7B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9342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DA760-3A9E-41A6-883B-02F56436B1DB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14C9-C273-4A6D-B16D-A7D15F7B6CE2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64103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DA760-3A9E-41A6-883B-02F56436B1DB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14C9-C273-4A6D-B16D-A7D15F7B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5643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DA760-3A9E-41A6-883B-02F56436B1DB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14C9-C273-4A6D-B16D-A7D15F7B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9675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DA760-3A9E-41A6-883B-02F56436B1DB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14C9-C273-4A6D-B16D-A7D15F7B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7383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DA760-3A9E-41A6-883B-02F56436B1DB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14C9-C273-4A6D-B16D-A7D15F7B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207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DA760-3A9E-41A6-883B-02F56436B1DB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14C9-C273-4A6D-B16D-A7D15F7B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4394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DA760-3A9E-41A6-883B-02F56436B1DB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14C9-C273-4A6D-B16D-A7D15F7B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167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DA760-3A9E-41A6-883B-02F56436B1DB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14C9-C273-4A6D-B16D-A7D15F7B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650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DA760-3A9E-41A6-883B-02F56436B1DB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14C9-C273-4A6D-B16D-A7D15F7B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28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DA760-3A9E-41A6-883B-02F56436B1DB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14C9-C273-4A6D-B16D-A7D15F7B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99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DA760-3A9E-41A6-883B-02F56436B1DB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14C9-C273-4A6D-B16D-A7D15F7B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356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DA760-3A9E-41A6-883B-02F56436B1DB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14C9-C273-4A6D-B16D-A7D15F7B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123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B6DA760-3A9E-41A6-883B-02F56436B1DB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51514C9-C273-4A6D-B16D-A7D15F7B6C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0318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7773606-39F5-4347-95BD-5DDF4FF3FD4C}"/>
              </a:ext>
            </a:extLst>
          </p:cNvPr>
          <p:cNvSpPr txBox="1">
            <a:spLocks/>
          </p:cNvSpPr>
          <p:nvPr/>
        </p:nvSpPr>
        <p:spPr>
          <a:xfrm>
            <a:off x="600076" y="361420"/>
            <a:ext cx="10907713" cy="118865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1" algn="ctr"/>
            <a:r>
              <a:rPr lang="en-GB" sz="3600" b="1" u="sng" dirty="0">
                <a:solidFill>
                  <a:schemeClr val="tx1"/>
                </a:solidFill>
                <a:latin typeface="Arial Rounded MT Bold" panose="020F0704030504030204" pitchFamily="34" charset="0"/>
              </a:rPr>
              <a:t>THE PERFECT WORLD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803325F7-6AB5-4720-B1F4-BABB7B5634D4}"/>
              </a:ext>
            </a:extLst>
          </p:cNvPr>
          <p:cNvSpPr txBox="1">
            <a:spLocks/>
          </p:cNvSpPr>
          <p:nvPr/>
        </p:nvSpPr>
        <p:spPr>
          <a:xfrm>
            <a:off x="684212" y="4123267"/>
            <a:ext cx="6400800" cy="19473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pic>
        <p:nvPicPr>
          <p:cNvPr id="1026" name="Picture 2" descr="Earth from Space">
            <a:extLst>
              <a:ext uri="{FF2B5EF4-FFF2-40B4-BE49-F238E27FC236}">
                <a16:creationId xmlns:a16="http://schemas.microsoft.com/office/drawing/2014/main" id="{FA0AFB74-5C9A-4B6E-80C8-AEF66C386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2207" y="1483404"/>
            <a:ext cx="4743450" cy="474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CC070A5-8F19-4E64-A632-B1964D75655B}"/>
              </a:ext>
            </a:extLst>
          </p:cNvPr>
          <p:cNvSpPr txBox="1"/>
          <p:nvPr/>
        </p:nvSpPr>
        <p:spPr>
          <a:xfrm>
            <a:off x="7572375" y="6331494"/>
            <a:ext cx="5295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By Freddie Wright</a:t>
            </a:r>
          </a:p>
        </p:txBody>
      </p:sp>
    </p:spTree>
    <p:extLst>
      <p:ext uri="{BB962C8B-B14F-4D97-AF65-F5344CB8AC3E}">
        <p14:creationId xmlns:p14="http://schemas.microsoft.com/office/powerpoint/2010/main" val="7778743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FFE3DB1-8D15-40AC-93A8-5F338E170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3449" y="1905000"/>
            <a:ext cx="9229725" cy="3362326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en-GB" sz="49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would I change to make the perfect world?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7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7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900" dirty="0">
                <a:solidFill>
                  <a:schemeClr val="tx1"/>
                </a:solidFill>
              </a:rPr>
              <a:t>No war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900" dirty="0">
                <a:solidFill>
                  <a:schemeClr val="tx1"/>
                </a:solidFill>
              </a:rPr>
              <a:t>No harmful gasses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900" dirty="0">
                <a:solidFill>
                  <a:schemeClr val="tx1"/>
                </a:solidFill>
              </a:rPr>
              <a:t>No pollution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900" dirty="0">
                <a:solidFill>
                  <a:schemeClr val="tx1"/>
                </a:solidFill>
              </a:rPr>
              <a:t>No Deforestation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tx1"/>
              </a:solidFill>
            </a:endParaRPr>
          </a:p>
          <a:p>
            <a:r>
              <a:rPr lang="en-GB" sz="2000" dirty="0">
                <a:solidFill>
                  <a:schemeClr val="tx1"/>
                </a:solidFill>
              </a:rPr>
              <a:t> </a:t>
            </a:r>
          </a:p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77306E-A1CF-4A3F-9923-0FEFC8FE3285}"/>
              </a:ext>
            </a:extLst>
          </p:cNvPr>
          <p:cNvSpPr txBox="1"/>
          <p:nvPr/>
        </p:nvSpPr>
        <p:spPr>
          <a:xfrm>
            <a:off x="2667000" y="476250"/>
            <a:ext cx="63341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u="sng" dirty="0"/>
              <a:t>The perfect world</a:t>
            </a:r>
          </a:p>
        </p:txBody>
      </p:sp>
      <p:pic>
        <p:nvPicPr>
          <p:cNvPr id="2050" name="Picture 2" descr="No War Sign Images - Free Download on ...">
            <a:extLst>
              <a:ext uri="{FF2B5EF4-FFF2-40B4-BE49-F238E27FC236}">
                <a16:creationId xmlns:a16="http://schemas.microsoft.com/office/drawing/2014/main" id="{0350F803-503A-409A-9574-657B1245FD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8238" y="2509839"/>
            <a:ext cx="1867914" cy="1243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emoving Harmful Greenhouse Gases from ...">
            <a:extLst>
              <a:ext uri="{FF2B5EF4-FFF2-40B4-BE49-F238E27FC236}">
                <a16:creationId xmlns:a16="http://schemas.microsoft.com/office/drawing/2014/main" id="{69EC6D92-DA14-43FB-9A72-2834FD4923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6163" y="4638675"/>
            <a:ext cx="3019425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16,471 No Pollution Icon Images, Stock ...">
            <a:extLst>
              <a:ext uri="{FF2B5EF4-FFF2-40B4-BE49-F238E27FC236}">
                <a16:creationId xmlns:a16="http://schemas.microsoft.com/office/drawing/2014/main" id="{D76DAE5F-4D0E-4E20-B2AD-F09D164C0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4843" y="2354859"/>
            <a:ext cx="1452564" cy="1552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Round prohibition sign no deforestation ...">
            <a:extLst>
              <a:ext uri="{FF2B5EF4-FFF2-40B4-BE49-F238E27FC236}">
                <a16:creationId xmlns:a16="http://schemas.microsoft.com/office/drawing/2014/main" id="{58CE50AF-A7F2-4ED8-B0A3-8152001976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426" y="4519613"/>
            <a:ext cx="1633537" cy="163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13677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0D088-2D0C-4E59-8886-E99760574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7962" y="685800"/>
            <a:ext cx="2887664" cy="630600"/>
          </a:xfrm>
        </p:spPr>
        <p:txBody>
          <a:bodyPr>
            <a:normAutofit fontScale="90000"/>
          </a:bodyPr>
          <a:lstStyle/>
          <a:p>
            <a:r>
              <a:rPr lang="en-GB" b="1" u="sng" dirty="0"/>
              <a:t>No </a:t>
            </a:r>
            <a:r>
              <a:rPr lang="en-GB" b="1" u="sng" dirty="0" err="1"/>
              <a:t>WAr</a:t>
            </a:r>
            <a:endParaRPr lang="en-GB" b="1" u="sn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30BE78-B6F0-4B71-8295-BE78743E5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2763" y="1676399"/>
            <a:ext cx="8534400" cy="3852729"/>
          </a:xfrm>
        </p:spPr>
        <p:txBody>
          <a:bodyPr/>
          <a:lstStyle/>
          <a:p>
            <a:r>
              <a:rPr lang="en-GB" dirty="0"/>
              <a:t>What would happen if there was no war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Children and families would feel safe.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No innocent people would get hurt.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There would be world peace.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3074" name="Picture 2" descr="world peace - Google Search ...">
            <a:extLst>
              <a:ext uri="{FF2B5EF4-FFF2-40B4-BE49-F238E27FC236}">
                <a16:creationId xmlns:a16="http://schemas.microsoft.com/office/drawing/2014/main" id="{13038490-6469-4C52-B7EF-B0588E7793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3013" y="6858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706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B90CD-E319-429A-AB80-E99F14425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1612" y="434000"/>
            <a:ext cx="5326064" cy="859200"/>
          </a:xfrm>
        </p:spPr>
        <p:txBody>
          <a:bodyPr/>
          <a:lstStyle/>
          <a:p>
            <a:r>
              <a:rPr lang="en-GB" b="1" u="sng" dirty="0"/>
              <a:t>No harmful gases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BD6E03-2BCF-40D7-AC77-A2AB294EF7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8463" y="1930400"/>
            <a:ext cx="8534400" cy="3461996"/>
          </a:xfrm>
        </p:spPr>
        <p:txBody>
          <a:bodyPr>
            <a:normAutofit/>
          </a:bodyPr>
          <a:lstStyle/>
          <a:p>
            <a:r>
              <a:rPr lang="en-GB" dirty="0"/>
              <a:t>What would happen if there was no harmful gases ?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There would be no climate change.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Animals wouldn’t lose their habitats.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Extreme weather is less likely to happen.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4098" name="Picture 2" descr="Mitigating climate change is no longer ...">
            <a:extLst>
              <a:ext uri="{FF2B5EF4-FFF2-40B4-BE49-F238E27FC236}">
                <a16:creationId xmlns:a16="http://schemas.microsoft.com/office/drawing/2014/main" id="{90F961BC-60F3-4D4E-988C-93CD21E9E2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925" y="2105025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711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AA1E5-90FF-4F71-A5DC-AA2AD4AD8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8886" y="238125"/>
            <a:ext cx="4211639" cy="973500"/>
          </a:xfrm>
        </p:spPr>
        <p:txBody>
          <a:bodyPr/>
          <a:lstStyle/>
          <a:p>
            <a:r>
              <a:rPr lang="en-GB" b="1" u="sng" dirty="0"/>
              <a:t>No pollution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1B5FA-19EC-4FF3-AF70-7325CDD5C8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8988" y="1657350"/>
            <a:ext cx="8534400" cy="1498600"/>
          </a:xfrm>
        </p:spPr>
        <p:txBody>
          <a:bodyPr>
            <a:normAutofit lnSpcReduction="10000"/>
          </a:bodyPr>
          <a:lstStyle/>
          <a:p>
            <a:r>
              <a:rPr lang="en-GB" dirty="0"/>
              <a:t>What would happen if there was no pollution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 ocean would be cleaner and safer for the sea animals.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 environment would be a cleaner safer place.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Clean air </a:t>
            </a:r>
          </a:p>
        </p:txBody>
      </p:sp>
      <p:pic>
        <p:nvPicPr>
          <p:cNvPr id="5122" name="Picture 2" descr="Pollution Free Earth - Environmental Tips">
            <a:extLst>
              <a:ext uri="{FF2B5EF4-FFF2-40B4-BE49-F238E27FC236}">
                <a16:creationId xmlns:a16="http://schemas.microsoft.com/office/drawing/2014/main" id="{364BA597-1906-4781-8705-1F9A9E2673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8213" y="165735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202118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FC424-2FCA-4A6C-A886-9EED36AF7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5937" y="476862"/>
            <a:ext cx="5040314" cy="773475"/>
          </a:xfrm>
        </p:spPr>
        <p:txBody>
          <a:bodyPr/>
          <a:lstStyle/>
          <a:p>
            <a:r>
              <a:rPr lang="en-GB" b="1" u="sng" dirty="0"/>
              <a:t>No deforestation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1D8450-95F5-443D-8495-0C324E85C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8013" y="1762125"/>
            <a:ext cx="8534400" cy="1498600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What would happen if there was no deforestation?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Animals wouldn’t lose their homes.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Animals are less likely to become extinct.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6146" name="Picture 2" descr="A 2004 deforestation photo in the ...">
            <a:extLst>
              <a:ext uri="{FF2B5EF4-FFF2-40B4-BE49-F238E27FC236}">
                <a16:creationId xmlns:a16="http://schemas.microsoft.com/office/drawing/2014/main" id="{60432437-FDEC-4088-8E4D-F4857A1622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31" b="9650"/>
          <a:stretch/>
        </p:blipFill>
        <p:spPr bwMode="auto">
          <a:xfrm>
            <a:off x="7586663" y="2085976"/>
            <a:ext cx="3376612" cy="249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2164830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50148-67EE-4A50-B00C-EABA4C6F2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411" y="206375"/>
            <a:ext cx="8534401" cy="2281600"/>
          </a:xfrm>
        </p:spPr>
        <p:txBody>
          <a:bodyPr/>
          <a:lstStyle/>
          <a:p>
            <a:pPr algn="ctr"/>
            <a:r>
              <a:rPr lang="en-GB" dirty="0"/>
              <a:t>Why It would be perfect for me?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EFD0B3-8BEA-43DA-BB42-7C13DF5C2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3181350"/>
            <a:ext cx="8534400" cy="14986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1"/>
              </a:solidFill>
            </a:endParaRP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A622D15-C54C-4B03-B5F8-2C6370DAA8A3}"/>
              </a:ext>
            </a:extLst>
          </p:cNvPr>
          <p:cNvSpPr txBox="1"/>
          <p:nvPr/>
        </p:nvSpPr>
        <p:spPr>
          <a:xfrm>
            <a:off x="889311" y="2973936"/>
            <a:ext cx="80245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world would be a safer, cleaner environment for me and the animals. So that makes it a perfect world to me!!!</a:t>
            </a:r>
          </a:p>
        </p:txBody>
      </p:sp>
    </p:spTree>
    <p:extLst>
      <p:ext uri="{BB962C8B-B14F-4D97-AF65-F5344CB8AC3E}">
        <p14:creationId xmlns:p14="http://schemas.microsoft.com/office/powerpoint/2010/main" val="3463051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188</Words>
  <Application>Microsoft Office PowerPoint</Application>
  <PresentationFormat>Widescreen</PresentationFormat>
  <Paragraphs>72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Rounded MT Bold</vt:lpstr>
      <vt:lpstr>Calibri</vt:lpstr>
      <vt:lpstr>Century Gothic</vt:lpstr>
      <vt:lpstr>Wingdings 3</vt:lpstr>
      <vt:lpstr>Slice</vt:lpstr>
      <vt:lpstr>PowerPoint Presentation</vt:lpstr>
      <vt:lpstr>PowerPoint Presentation</vt:lpstr>
      <vt:lpstr>No WAr</vt:lpstr>
      <vt:lpstr>No harmful gases </vt:lpstr>
      <vt:lpstr>No pollution</vt:lpstr>
      <vt:lpstr>No deforestation</vt:lpstr>
      <vt:lpstr>Why It would be perfect for me?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perfect world  BY FW</dc:title>
  <dc:creator>Ashley Wright</dc:creator>
  <cp:lastModifiedBy>Ashley Wright</cp:lastModifiedBy>
  <cp:revision>29</cp:revision>
  <dcterms:created xsi:type="dcterms:W3CDTF">2024-06-09T14:34:31Z</dcterms:created>
  <dcterms:modified xsi:type="dcterms:W3CDTF">2024-06-12T17:21:40Z</dcterms:modified>
</cp:coreProperties>
</file>