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DD2BD-BFC7-44F3-A527-47787DD767C1}" type="datetimeFigureOut">
              <a:rPr lang="en-US" smtClean="0"/>
              <a:pPr/>
              <a:t>6/16/2025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05C30-0E71-4A5D-BB08-B1C03D57F8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395" y="160338"/>
            <a:ext cx="8572560" cy="646330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143240" y="2571744"/>
            <a:ext cx="2765420" cy="1498596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25400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714612" y="2928934"/>
            <a:ext cx="3543300" cy="11191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 Wonder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W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hat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Moves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Nursery Summer 2 </a:t>
            </a:r>
            <a:r>
              <a:rPr lang="en-GB" sz="200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2025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80919" y="3639350"/>
            <a:ext cx="25003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People &amp; Communities</a:t>
            </a:r>
          </a:p>
          <a:p>
            <a:endParaRPr lang="en-GB" sz="12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286512" y="214290"/>
            <a:ext cx="246024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Text</a:t>
            </a:r>
          </a:p>
          <a:p>
            <a:r>
              <a:rPr lang="en-GB" sz="1400" dirty="0" smtClean="0"/>
              <a:t>Snail Trail</a:t>
            </a:r>
          </a:p>
          <a:p>
            <a:r>
              <a:rPr lang="en-GB" sz="1400" dirty="0" err="1" smtClean="0"/>
              <a:t>Incy</a:t>
            </a:r>
            <a:r>
              <a:rPr lang="en-GB" sz="1400" dirty="0" smtClean="0"/>
              <a:t> </a:t>
            </a:r>
            <a:r>
              <a:rPr lang="en-GB" sz="1400" dirty="0" err="1" smtClean="0"/>
              <a:t>Wincy</a:t>
            </a:r>
            <a:r>
              <a:rPr lang="en-GB" sz="1400" dirty="0" smtClean="0"/>
              <a:t> Spider</a:t>
            </a:r>
          </a:p>
          <a:p>
            <a:r>
              <a:rPr lang="en-GB" sz="1400" dirty="0" smtClean="0"/>
              <a:t>What the Ladybird Heard</a:t>
            </a:r>
            <a:endParaRPr lang="en-GB" sz="1400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451926" y="2623790"/>
            <a:ext cx="24602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Maths</a:t>
            </a:r>
          </a:p>
          <a:p>
            <a:r>
              <a:rPr lang="en-GB" sz="1400" dirty="0" smtClean="0"/>
              <a:t>Number Composition</a:t>
            </a:r>
          </a:p>
          <a:p>
            <a:r>
              <a:rPr lang="en-GB" sz="1400" dirty="0" smtClean="0"/>
              <a:t>1-5 Revision</a:t>
            </a:r>
          </a:p>
          <a:p>
            <a:r>
              <a:rPr lang="en-GB" sz="1400" dirty="0" smtClean="0"/>
              <a:t>Night and Day</a:t>
            </a:r>
          </a:p>
          <a:p>
            <a:r>
              <a:rPr lang="en-GB" sz="1400" dirty="0" smtClean="0"/>
              <a:t>Ordering Events </a:t>
            </a:r>
          </a:p>
          <a:p>
            <a:r>
              <a:rPr lang="en-GB" sz="1400" dirty="0" smtClean="0"/>
              <a:t>Positional Language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034" y="285728"/>
            <a:ext cx="24602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Expressive Arts &amp; Design</a:t>
            </a:r>
          </a:p>
          <a:p>
            <a:endParaRPr lang="en-GB" sz="1600" dirty="0" smtClean="0"/>
          </a:p>
          <a:p>
            <a:endParaRPr lang="en-GB" sz="1600" dirty="0"/>
          </a:p>
          <a:p>
            <a:r>
              <a:rPr lang="en-GB" sz="1600" dirty="0"/>
              <a:t> </a:t>
            </a:r>
          </a:p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127433" y="4509340"/>
            <a:ext cx="246024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World</a:t>
            </a:r>
          </a:p>
          <a:p>
            <a:endParaRPr lang="en-GB" sz="1600" dirty="0"/>
          </a:p>
          <a:p>
            <a:endParaRPr lang="en-GB" sz="1200" dirty="0"/>
          </a:p>
          <a:p>
            <a:endParaRPr lang="en-GB" sz="1400" dirty="0"/>
          </a:p>
        </p:txBody>
      </p:sp>
      <p:sp>
        <p:nvSpPr>
          <p:cNvPr id="3" name="AutoShape 2" descr="Plant With Roots Royalty Free Vector Clip Art Illustration - Plant With  Roots Clip Art Transparent PNG - 279x480 - Free Download on Nice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91961" y="4889304"/>
            <a:ext cx="225997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Exploring how things work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Exploring different countries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Investigate different forces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23234" y="1044315"/>
            <a:ext cx="192882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Model Making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Painting different m</a:t>
            </a:r>
            <a:r>
              <a:rPr lang="en-GB" sz="1400" dirty="0" smtClean="0">
                <a:ea typeface="Calibri" pitchFamily="34" charset="0"/>
                <a:cs typeface="Calibri" pitchFamily="34" charset="0"/>
              </a:rPr>
              <a:t>ini beasts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72263" y="4070988"/>
            <a:ext cx="1197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/>
              <a:t>Henri Matisse</a:t>
            </a:r>
          </a:p>
          <a:p>
            <a:endParaRPr lang="en-GB" sz="1400" dirty="0"/>
          </a:p>
        </p:txBody>
      </p:sp>
      <p:sp>
        <p:nvSpPr>
          <p:cNvPr id="33" name="Rectangle 32"/>
          <p:cNvSpPr/>
          <p:nvPr/>
        </p:nvSpPr>
        <p:spPr>
          <a:xfrm>
            <a:off x="3286116" y="285728"/>
            <a:ext cx="21231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Communication, </a:t>
            </a:r>
          </a:p>
          <a:p>
            <a:r>
              <a:rPr lang="en-GB" dirty="0" smtClean="0"/>
              <a:t>Language  &amp; Literacy</a:t>
            </a:r>
          </a:p>
          <a:p>
            <a:r>
              <a:rPr lang="en-GB" dirty="0" smtClean="0"/>
              <a:t>Activities</a:t>
            </a:r>
          </a:p>
          <a:p>
            <a:endParaRPr lang="en-GB" dirty="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357554" y="1142984"/>
            <a:ext cx="178595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Labelling 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Story Board/Paths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Retelling familiar stories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Making a list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86512" y="214290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Communication, </a:t>
            </a:r>
          </a:p>
          <a:p>
            <a:r>
              <a:rPr lang="en-GB" dirty="0" smtClean="0"/>
              <a:t>Language  &amp; Literacy</a:t>
            </a:r>
          </a:p>
        </p:txBody>
      </p:sp>
      <p:pic>
        <p:nvPicPr>
          <p:cNvPr id="3077" name="Picture 5" descr="14+ World Map Clipart - Preview : Map Clipart World | HDClipart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7728" y="5751963"/>
            <a:ext cx="1459694" cy="747688"/>
          </a:xfrm>
          <a:prstGeom prst="rect">
            <a:avLst/>
          </a:prstGeom>
          <a:noFill/>
        </p:spPr>
      </p:pic>
      <p:pic>
        <p:nvPicPr>
          <p:cNvPr id="26" name="Picture 25" descr="Snail Trail: 1: Amazon.co.uk: Brown, Ruth: 9781849392525: Book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6583" y="1938879"/>
            <a:ext cx="1223010" cy="1440180"/>
          </a:xfrm>
          <a:prstGeom prst="rect">
            <a:avLst/>
          </a:prstGeom>
          <a:noFill/>
        </p:spPr>
      </p:pic>
      <p:pic>
        <p:nvPicPr>
          <p:cNvPr id="28" name="Picture 27" descr="Famous Paintings At Tate Modern Art Gallery In London | Guide Londo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95551" y="4535003"/>
            <a:ext cx="1200146" cy="1143008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5365655" y="4536273"/>
            <a:ext cx="4286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</a:t>
            </a:r>
          </a:p>
          <a:p>
            <a:endParaRPr lang="en-GB" sz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021515" y="4862113"/>
            <a:ext cx="1250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The clothes We Wear</a:t>
            </a:r>
            <a:endParaRPr lang="en-GB" sz="1400" dirty="0"/>
          </a:p>
        </p:txBody>
      </p:sp>
      <p:pic>
        <p:nvPicPr>
          <p:cNvPr id="35" name="Picture 34" descr="https://www.booksatpress.co.uk/wpimages/wpa964e0c2_05_0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425" y="5607351"/>
            <a:ext cx="1080123" cy="864098"/>
          </a:xfrm>
          <a:prstGeom prst="rect">
            <a:avLst/>
          </a:prstGeom>
          <a:noFill/>
        </p:spPr>
      </p:pic>
      <p:pic>
        <p:nvPicPr>
          <p:cNvPr id="37" name="Picture 3" descr="https://www.booksatpress.co.uk/wpimages/wp123f66e9_05_0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26680" y="5670675"/>
            <a:ext cx="1108478" cy="800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83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Nursery</cp:lastModifiedBy>
  <cp:revision>42</cp:revision>
  <dcterms:created xsi:type="dcterms:W3CDTF">2021-09-12T12:35:09Z</dcterms:created>
  <dcterms:modified xsi:type="dcterms:W3CDTF">2025-06-16T15:04:17Z</dcterms:modified>
</cp:coreProperties>
</file>