
<file path=[Content_Types].xml><?xml version="1.0" encoding="utf-8"?>
<Types xmlns="http://schemas.openxmlformats.org/package/2006/content-types">
  <Default Extension="gWtT7jZ9Efr" ContentType="image/pn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1691-AFA4-44F2-8CCF-4CB4B0DAF005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71D1A-DF6C-41B7-B436-6BB4D5F4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7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71D1A-DF6C-41B7-B436-6BB4D5F4B2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5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359-9BB8-4148-8114-537E698DA205}" type="datetime1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1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0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191F-481E-48E9-BB9A-369A67A7362D}" type="datetime1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2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2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6/13/2024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8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6/13/2024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1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6/13/2024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6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9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deviantart.com/clipartcotttage/art/Thought-Bubble-Png-Clipart-443941891" TargetMode="External"/><Relationship Id="rId4" Type="http://schemas.openxmlformats.org/officeDocument/2006/relationships/image" Target="../media/image7.gWtT7jZ9Efr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erson holding a globe">
            <a:extLst>
              <a:ext uri="{FF2B5EF4-FFF2-40B4-BE49-F238E27FC236}">
                <a16:creationId xmlns:a16="http://schemas.microsoft.com/office/drawing/2014/main" id="{FF12AF2B-67B0-97DC-FDA7-502ECD055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546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AC5BDC-2945-E8F4-48BB-18614D164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would a perfect world be like? 🌍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1A300-D5FE-C37A-7209-BAB2E505E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 sz="1100">
              <a:solidFill>
                <a:srgbClr val="FFFFFF"/>
              </a:solidFill>
            </a:endParaRPr>
          </a:p>
          <a:p>
            <a:endParaRPr lang="en-US" sz="1100">
              <a:solidFill>
                <a:srgbClr val="FFFFFF"/>
              </a:solidFill>
            </a:endParaRPr>
          </a:p>
          <a:p>
            <a:endParaRPr lang="en-US" sz="1100">
              <a:solidFill>
                <a:srgbClr val="FFFFFF"/>
              </a:solidFill>
            </a:endParaRPr>
          </a:p>
          <a:p>
            <a:r>
              <a:rPr lang="en-US" sz="1100">
                <a:solidFill>
                  <a:srgbClr val="FFFFFF"/>
                </a:solidFill>
              </a:rPr>
              <a:t>By Leo Charles</a:t>
            </a:r>
            <a:endParaRPr lang="en-GB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9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ur Javan tree frogs sitting on a twig">
            <a:extLst>
              <a:ext uri="{FF2B5EF4-FFF2-40B4-BE49-F238E27FC236}">
                <a16:creationId xmlns:a16="http://schemas.microsoft.com/office/drawing/2014/main" id="{096B74A5-F146-B207-5B71-0643D79BA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05" b="3426"/>
          <a:stretch/>
        </p:blipFill>
        <p:spPr>
          <a:xfrm>
            <a:off x="-3049" y="10"/>
            <a:ext cx="12191999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8645F-1C36-EEF9-1DDB-2C5783AB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610" y="1138618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Frogs 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14F10-D6AA-8AD2-4089-470D6C862AA6}"/>
              </a:ext>
            </a:extLst>
          </p:cNvPr>
          <p:cNvSpPr txBox="1"/>
          <p:nvPr/>
        </p:nvSpPr>
        <p:spPr>
          <a:xfrm>
            <a:off x="1100051" y="4072043"/>
            <a:ext cx="10058400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FFFFFF"/>
                </a:solidFill>
              </a:rPr>
              <a:t>Frogs are my favorite animal so I will want them in my world.🐸</a:t>
            </a:r>
          </a:p>
        </p:txBody>
      </p:sp>
    </p:spTree>
    <p:extLst>
      <p:ext uri="{BB962C8B-B14F-4D97-AF65-F5344CB8AC3E}">
        <p14:creationId xmlns:p14="http://schemas.microsoft.com/office/powerpoint/2010/main" val="321762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ariety of fresh salads">
            <a:extLst>
              <a:ext uri="{FF2B5EF4-FFF2-40B4-BE49-F238E27FC236}">
                <a16:creationId xmlns:a16="http://schemas.microsoft.com/office/drawing/2014/main" id="{C66D0318-03FD-E9B5-EC50-E2193EAC9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48" b="338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F8413-E3E7-823E-857F-D44FEFEB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497265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food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5AB9E-95AD-1A35-8381-98623234671E}"/>
              </a:ext>
            </a:extLst>
          </p:cNvPr>
          <p:cNvSpPr txBox="1"/>
          <p:nvPr/>
        </p:nvSpPr>
        <p:spPr>
          <a:xfrm>
            <a:off x="1100051" y="4072043"/>
            <a:ext cx="10058400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FFFFFF"/>
                </a:solidFill>
              </a:rPr>
              <a:t>I would want all my Favorite food in my world.🍕🍔🌭</a:t>
            </a:r>
          </a:p>
        </p:txBody>
      </p:sp>
    </p:spTree>
    <p:extLst>
      <p:ext uri="{BB962C8B-B14F-4D97-AF65-F5344CB8AC3E}">
        <p14:creationId xmlns:p14="http://schemas.microsoft.com/office/powerpoint/2010/main" val="42354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tacks of gold coins">
            <a:extLst>
              <a:ext uri="{FF2B5EF4-FFF2-40B4-BE49-F238E27FC236}">
                <a16:creationId xmlns:a16="http://schemas.microsoft.com/office/drawing/2014/main" id="{44D2151C-624B-4A01-093E-BA891C953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96021-C5CF-1A00-9950-E2CF08AB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Everything is free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B7BA6-C5FA-AD3B-4F9D-47FB17A49E1C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 want everything to be free because who wants to save up money for 2 years and spend it on one thing? NOT ME! </a:t>
            </a:r>
          </a:p>
        </p:txBody>
      </p:sp>
    </p:spTree>
    <p:extLst>
      <p:ext uri="{BB962C8B-B14F-4D97-AF65-F5344CB8AC3E}">
        <p14:creationId xmlns:p14="http://schemas.microsoft.com/office/powerpoint/2010/main" val="387034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58A9F-8C5D-1B49-DEF2-EF65F98A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609" y="650110"/>
            <a:ext cx="3111690" cy="35560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World peace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BC355B-BA31-4F09-09F1-95C8706F2E94}"/>
              </a:ext>
            </a:extLst>
          </p:cNvPr>
          <p:cNvSpPr txBox="1"/>
          <p:nvPr/>
        </p:nvSpPr>
        <p:spPr>
          <a:xfrm>
            <a:off x="143302" y="2131467"/>
            <a:ext cx="3534770" cy="5848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I want world peace because no more frogs will get hurt and who wants to wake up to world war 3 outside there window again NOT ME!</a:t>
            </a:r>
          </a:p>
        </p:txBody>
      </p:sp>
      <p:pic>
        <p:nvPicPr>
          <p:cNvPr id="7" name="Graphic 6" descr="Earth Globe Americas">
            <a:extLst>
              <a:ext uri="{FF2B5EF4-FFF2-40B4-BE49-F238E27FC236}">
                <a16:creationId xmlns:a16="http://schemas.microsoft.com/office/drawing/2014/main" id="{2B86D913-0526-5091-0094-D9A1CC2A8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6689" y="3414982"/>
            <a:ext cx="3569477" cy="3569477"/>
          </a:xfrm>
          <a:prstGeom prst="rect">
            <a:avLst/>
          </a:prstGeom>
        </p:spPr>
      </p:pic>
      <p:pic>
        <p:nvPicPr>
          <p:cNvPr id="68" name="Picture 67" descr="A white oval object with black background&#10;&#10;Description automatically generated">
            <a:extLst>
              <a:ext uri="{FF2B5EF4-FFF2-40B4-BE49-F238E27FC236}">
                <a16:creationId xmlns:a16="http://schemas.microsoft.com/office/drawing/2014/main" id="{BE792225-AB6B-71F9-56A4-42D9F01A4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93673" y="1533782"/>
            <a:ext cx="3004918" cy="2674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8DFC1-58A7-6F11-1896-6A3F7A13F776}"/>
              </a:ext>
            </a:extLst>
          </p:cNvPr>
          <p:cNvSpPr txBox="1"/>
          <p:nvPr/>
        </p:nvSpPr>
        <p:spPr>
          <a:xfrm>
            <a:off x="5769010" y="1312764"/>
            <a:ext cx="2464136" cy="1351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220CC39-D9CE-41CC-E132-0E758D35F639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www.deviantart.com/clipartcotttage/art/Thought-Bubble-Png-Clipart-44394189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71" name="Graphic 70" descr="Badge Heart with solid fill">
            <a:extLst>
              <a:ext uri="{FF2B5EF4-FFF2-40B4-BE49-F238E27FC236}">
                <a16:creationId xmlns:a16="http://schemas.microsoft.com/office/drawing/2014/main" id="{DDA645A5-A29C-C3BB-A70A-373B79E71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2458" y="1606687"/>
            <a:ext cx="1486670" cy="14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7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swans making a heart shape">
            <a:extLst>
              <a:ext uri="{FF2B5EF4-FFF2-40B4-BE49-F238E27FC236}">
                <a16:creationId xmlns:a16="http://schemas.microsoft.com/office/drawing/2014/main" id="{0A7EEFA1-0887-8A41-0958-3DF7E16A1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13031-5C83-FDAF-357A-DD50933C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462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New animals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091D9-6917-2473-89CB-2F70DDE9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4826" y="951803"/>
            <a:ext cx="4319081" cy="1578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I want more animals of my own like different frogs and animals that I would like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8C15-9075-2ACC-D400-B0904A11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The end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2FCCC-78EA-5AF8-DBCC-4E8AB7796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6090637" cy="4204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Thank you for watching my PowerPoint (●’◡’●)</a:t>
            </a:r>
          </a:p>
        </p:txBody>
      </p:sp>
      <p:pic>
        <p:nvPicPr>
          <p:cNvPr id="6" name="Picture 5" descr="A cartoon frog waving&#10;&#10;Description automatically generated">
            <a:extLst>
              <a:ext uri="{FF2B5EF4-FFF2-40B4-BE49-F238E27FC236}">
                <a16:creationId xmlns:a16="http://schemas.microsoft.com/office/drawing/2014/main" id="{DD11B733-E18F-60FE-8EC8-37663ECB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56" y="2410113"/>
            <a:ext cx="5319062" cy="398416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0964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125</TotalTime>
  <Words>145</Words>
  <Application>Microsoft Office PowerPoint</Application>
  <PresentationFormat>Widescreen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Office 2013 - 2022 Theme</vt:lpstr>
      <vt:lpstr>What would a perfect world be like? 🌍</vt:lpstr>
      <vt:lpstr>Frogs  </vt:lpstr>
      <vt:lpstr>food</vt:lpstr>
      <vt:lpstr>Everything is free</vt:lpstr>
      <vt:lpstr>World peace</vt:lpstr>
      <vt:lpstr>New animals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Carly Charles</dc:creator>
  <cp:lastModifiedBy>Carly Charles</cp:lastModifiedBy>
  <cp:revision>3</cp:revision>
  <dcterms:created xsi:type="dcterms:W3CDTF">2024-06-03T15:44:59Z</dcterms:created>
  <dcterms:modified xsi:type="dcterms:W3CDTF">2024-06-13T18:56:19Z</dcterms:modified>
</cp:coreProperties>
</file>