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1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DD2BD-BFC7-44F3-A527-47787DD767C1}" type="datetimeFigureOut">
              <a:rPr lang="en-US" smtClean="0"/>
              <a:pPr/>
              <a:t>1/11/2026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7975" y="160338"/>
            <a:ext cx="8572560" cy="646330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3000364" y="2357430"/>
            <a:ext cx="2765420" cy="1498596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2643174" y="2714620"/>
            <a:ext cx="3543300" cy="11191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 wonder what is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new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Nursery Spring 2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2026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8596" y="428604"/>
            <a:ext cx="28888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People &amp; Communities</a:t>
            </a:r>
            <a:endParaRPr lang="en-GB" sz="1600" dirty="0" smtClean="0"/>
          </a:p>
          <a:p>
            <a:endParaRPr lang="en-GB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4765114" y="212552"/>
            <a:ext cx="24602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Communication, Language  &amp; Literacy</a:t>
            </a:r>
          </a:p>
          <a:p>
            <a:r>
              <a:rPr lang="en-GB" sz="1600" dirty="0" smtClean="0"/>
              <a:t>Chinese New Year</a:t>
            </a:r>
            <a:endParaRPr lang="en-GB" sz="1600" dirty="0" smtClean="0"/>
          </a:p>
          <a:p>
            <a:r>
              <a:rPr lang="en-GB" sz="1600" dirty="0" err="1" smtClean="0"/>
              <a:t>Supertato</a:t>
            </a:r>
            <a:endParaRPr lang="en-GB" sz="1600" dirty="0" smtClean="0"/>
          </a:p>
          <a:p>
            <a:r>
              <a:rPr lang="en-GB" sz="1600" dirty="0" smtClean="0"/>
              <a:t>Why I love my Mummy</a:t>
            </a:r>
          </a:p>
          <a:p>
            <a:pPr fontAlgn="base"/>
            <a:r>
              <a:rPr lang="en-US" sz="1600" dirty="0" smtClean="0"/>
              <a:t>Oliver’s Fruit Salad</a:t>
            </a:r>
            <a:endParaRPr lang="en-US" sz="1600" dirty="0"/>
          </a:p>
          <a:p>
            <a:pPr fontAlgn="base"/>
            <a:r>
              <a:rPr lang="en-US" sz="1600" dirty="0" smtClean="0"/>
              <a:t>Easter </a:t>
            </a:r>
            <a:r>
              <a:rPr lang="en-US" sz="1600" dirty="0"/>
              <a:t>Story </a:t>
            </a:r>
          </a:p>
          <a:p>
            <a:endParaRPr lang="en-GB" sz="16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390132" y="1776415"/>
            <a:ext cx="19559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Maths</a:t>
            </a:r>
          </a:p>
          <a:p>
            <a:r>
              <a:rPr lang="en-GB" sz="1600" dirty="0" smtClean="0"/>
              <a:t>Number 6</a:t>
            </a:r>
          </a:p>
          <a:p>
            <a:r>
              <a:rPr lang="en-GB" sz="1600" dirty="0" smtClean="0"/>
              <a:t>Height and Length</a:t>
            </a:r>
          </a:p>
          <a:p>
            <a:r>
              <a:rPr lang="en-GB" sz="1600" dirty="0" smtClean="0"/>
              <a:t>Mass</a:t>
            </a:r>
          </a:p>
          <a:p>
            <a:r>
              <a:rPr lang="en-GB" sz="1600" dirty="0" smtClean="0"/>
              <a:t>Capacity</a:t>
            </a:r>
            <a:endParaRPr lang="en-GB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7075396" y="1121727"/>
            <a:ext cx="17127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PSED</a:t>
            </a:r>
          </a:p>
          <a:p>
            <a:r>
              <a:rPr lang="en-GB" sz="1600" dirty="0" smtClean="0"/>
              <a:t>Tick Box – Doodle Makes Choices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27901" y="4115265"/>
            <a:ext cx="246024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Physical Development</a:t>
            </a:r>
          </a:p>
          <a:p>
            <a:r>
              <a:rPr lang="en-GB" sz="1600" dirty="0"/>
              <a:t>Sports </a:t>
            </a:r>
            <a:r>
              <a:rPr lang="en-GB" sz="1600" dirty="0" err="1" smtClean="0"/>
              <a:t>Xplorers</a:t>
            </a:r>
            <a:endParaRPr lang="en-GB" sz="1600" dirty="0" smtClean="0"/>
          </a:p>
          <a:p>
            <a:endParaRPr lang="en-GB" sz="1600" dirty="0"/>
          </a:p>
          <a:p>
            <a:r>
              <a:rPr lang="en-GB" sz="1600" dirty="0" smtClean="0"/>
              <a:t>Balancing Bella </a:t>
            </a:r>
            <a:endParaRPr lang="en-GB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6147635" y="2217562"/>
            <a:ext cx="24602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Expressive Arts &amp; Design</a:t>
            </a:r>
          </a:p>
          <a:p>
            <a:r>
              <a:rPr lang="en-GB" sz="1600" dirty="0"/>
              <a:t>Mixing colours to make winter pictures</a:t>
            </a:r>
          </a:p>
          <a:p>
            <a:r>
              <a:rPr lang="en-GB" sz="1600" dirty="0" smtClean="0"/>
              <a:t>Joining </a:t>
            </a:r>
            <a:r>
              <a:rPr lang="en-GB" sz="1600" dirty="0"/>
              <a:t>materials </a:t>
            </a:r>
            <a:r>
              <a:rPr lang="en-GB" sz="1600" dirty="0" smtClean="0"/>
              <a:t>together</a:t>
            </a:r>
            <a:endParaRPr lang="en-GB" sz="16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307975" y="4337104"/>
            <a:ext cx="18573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World</a:t>
            </a:r>
          </a:p>
          <a:p>
            <a:r>
              <a:rPr lang="en-GB" sz="1600" dirty="0" smtClean="0"/>
              <a:t>Life Cycle of a </a:t>
            </a:r>
            <a:r>
              <a:rPr lang="en-GB" sz="1600" dirty="0" smtClean="0"/>
              <a:t>Potato</a:t>
            </a:r>
            <a:endParaRPr lang="en-GB" sz="1600" dirty="0" smtClean="0"/>
          </a:p>
          <a:p>
            <a:r>
              <a:rPr lang="en-GB" sz="1600" dirty="0" smtClean="0"/>
              <a:t>Spring</a:t>
            </a:r>
          </a:p>
          <a:p>
            <a:r>
              <a:rPr lang="en-GB" sz="1600" dirty="0" smtClean="0"/>
              <a:t>World Book </a:t>
            </a:r>
            <a:r>
              <a:rPr lang="en-GB" sz="1600" dirty="0" smtClean="0"/>
              <a:t>Day</a:t>
            </a:r>
            <a:endParaRPr lang="en-GB" sz="1600" dirty="0" smtClean="0"/>
          </a:p>
          <a:p>
            <a:r>
              <a:rPr lang="en-GB" sz="1600" dirty="0" smtClean="0"/>
              <a:t>Mother’s Day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16243" y="3773303"/>
            <a:ext cx="44021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RE</a:t>
            </a:r>
          </a:p>
          <a:p>
            <a:pPr fontAlgn="base"/>
            <a:r>
              <a:rPr lang="en-US" sz="1600" dirty="0"/>
              <a:t>I Wonder what is new during Easter Time - </a:t>
            </a:r>
          </a:p>
          <a:p>
            <a:pPr fontAlgn="base"/>
            <a:r>
              <a:rPr lang="en-US" sz="1600" dirty="0"/>
              <a:t>Reverend Freddie Fisher Stories – Puddles and the Happy Easter  </a:t>
            </a:r>
          </a:p>
          <a:p>
            <a:pPr fontAlgn="base"/>
            <a:r>
              <a:rPr lang="en-US" sz="1600" dirty="0"/>
              <a:t>Seven New Kittens – A </a:t>
            </a:r>
            <a:r>
              <a:rPr lang="en-US" sz="1600" dirty="0" err="1"/>
              <a:t>Muslem</a:t>
            </a:r>
            <a:r>
              <a:rPr lang="en-US" sz="1600" dirty="0"/>
              <a:t> story reflecting on the beauty and wonder of new life and the natural world.   Puddles and the Christening Splash </a:t>
            </a:r>
          </a:p>
          <a:p>
            <a:endParaRPr lang="en-GB" sz="1600" dirty="0" smtClean="0"/>
          </a:p>
        </p:txBody>
      </p:sp>
      <p:sp>
        <p:nvSpPr>
          <p:cNvPr id="3" name="AutoShape 2" descr="Plant With Roots Royalty Free Vector Clip Art Illustration - Plant With  Roots Clip Art Transparent PNG - 279x480 - Free Download on Nice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8382" y="5398933"/>
            <a:ext cx="922029" cy="935999"/>
          </a:xfrm>
          <a:prstGeom prst="rect">
            <a:avLst/>
          </a:prstGeom>
        </p:spPr>
      </p:pic>
      <p:pic>
        <p:nvPicPr>
          <p:cNvPr id="6" name="Picture 2" descr="The Easter Story : Johnson, Cathy Ann, Tommy Nelson Publishers:  Amazon.co.uk: Book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5805264"/>
            <a:ext cx="696966" cy="694177"/>
          </a:xfrm>
          <a:prstGeom prst="rect">
            <a:avLst/>
          </a:prstGeom>
          <a:noFill/>
        </p:spPr>
      </p:pic>
      <p:sp>
        <p:nvSpPr>
          <p:cNvPr id="25" name="Rectangle 24"/>
          <p:cNvSpPr/>
          <p:nvPr/>
        </p:nvSpPr>
        <p:spPr>
          <a:xfrm>
            <a:off x="428596" y="857232"/>
            <a:ext cx="1919564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 smtClean="0"/>
              <a:t>Chinese New Year- </a:t>
            </a:r>
            <a:endParaRPr lang="en-GB" sz="1600" dirty="0" smtClean="0"/>
          </a:p>
          <a:p>
            <a:r>
              <a:rPr lang="en-GB" sz="1600" dirty="0" smtClean="0"/>
              <a:t>how </a:t>
            </a:r>
            <a:r>
              <a:rPr lang="en-GB" sz="1600" dirty="0" smtClean="0"/>
              <a:t>is it celebrated.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27" name="Picture 26" descr="http://www.google.co.uk/url?sa=i&amp;source=images&amp;cd=&amp;docid=Ni-7p-nOkmf3IM&amp;tbnid=yRAJwUGamB8YVM:&amp;ved=0CAUQjBw4Cg&amp;url=http%3A%2F%2Fd.ibtimes.co.uk%2Fen%2Ffull%2F220188%2Fchinese-new-year.jpg&amp;ei=XkjEUtOYL9GIhQfshYDABw&amp;psig=AFQjCNFtL91-XFXQSWcPgCJl0TMRtc8fHA&amp;ust=1388681694842841"/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50" y="928670"/>
            <a:ext cx="1313636" cy="1000132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5" name="Picture 2" descr="Understanding potato growth stages - Dijo Seed Grou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3429000"/>
            <a:ext cx="1318246" cy="681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97</Words>
  <Application>Microsoft Office PowerPoint</Application>
  <PresentationFormat>On-screen Show (4:3)</PresentationFormat>
  <Paragraphs>55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38</cp:revision>
  <dcterms:created xsi:type="dcterms:W3CDTF">2021-09-12T12:35:09Z</dcterms:created>
  <dcterms:modified xsi:type="dcterms:W3CDTF">2026-01-11T15:40:49Z</dcterms:modified>
</cp:coreProperties>
</file>