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2" r:id="rId2"/>
    <p:sldId id="273" r:id="rId3"/>
    <p:sldId id="259" r:id="rId4"/>
    <p:sldId id="274" r:id="rId5"/>
    <p:sldId id="275" r:id="rId6"/>
    <p:sldId id="276" r:id="rId7"/>
    <p:sldId id="278" r:id="rId8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8B7"/>
    <a:srgbClr val="A09D79"/>
    <a:srgbClr val="AD5C4D"/>
    <a:srgbClr val="543E35"/>
    <a:srgbClr val="637700"/>
    <a:srgbClr val="FFF4ED"/>
    <a:srgbClr val="5E6A76"/>
    <a:srgbClr val="000000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830"/>
  </p:normalViewPr>
  <p:slideViewPr>
    <p:cSldViewPr snapToGrid="0">
      <p:cViewPr varScale="1">
        <p:scale>
          <a:sx n="71" d="100"/>
          <a:sy n="71" d="100"/>
        </p:scale>
        <p:origin x="696" y="96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64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by Walker" userId="54792e8313407fd1" providerId="LiveId" clId="{45982DB5-45A5-4267-97AA-40BFE4D0D8E6}"/>
    <pc:docChg chg="undo custSel delSld modSld">
      <pc:chgData name="Bobby Walker" userId="54792e8313407fd1" providerId="LiveId" clId="{45982DB5-45A5-4267-97AA-40BFE4D0D8E6}" dt="2024-10-23T19:56:53.371" v="18" actId="2696"/>
      <pc:docMkLst>
        <pc:docMk/>
      </pc:docMkLst>
      <pc:sldChg chg="addSp delSp modSp mod">
        <pc:chgData name="Bobby Walker" userId="54792e8313407fd1" providerId="LiveId" clId="{45982DB5-45A5-4267-97AA-40BFE4D0D8E6}" dt="2024-10-23T19:56:27.014" v="17" actId="478"/>
        <pc:sldMkLst>
          <pc:docMk/>
          <pc:sldMk cId="3474133943" sldId="273"/>
        </pc:sldMkLst>
        <pc:spChg chg="add del mod">
          <ac:chgData name="Bobby Walker" userId="54792e8313407fd1" providerId="LiveId" clId="{45982DB5-45A5-4267-97AA-40BFE4D0D8E6}" dt="2024-10-23T19:56:27.014" v="17" actId="478"/>
          <ac:spMkLst>
            <pc:docMk/>
            <pc:sldMk cId="3474133943" sldId="273"/>
            <ac:spMk id="5" creationId="{3FE362C1-E8C0-AD8F-4EA2-20DA9B67CCB2}"/>
          </ac:spMkLst>
        </pc:spChg>
        <pc:graphicFrameChg chg="add del modGraphic">
          <ac:chgData name="Bobby Walker" userId="54792e8313407fd1" providerId="LiveId" clId="{45982DB5-45A5-4267-97AA-40BFE4D0D8E6}" dt="2024-10-23T19:56:27.014" v="17" actId="478"/>
          <ac:graphicFrameMkLst>
            <pc:docMk/>
            <pc:sldMk cId="3474133943" sldId="273"/>
            <ac:graphicFrameMk id="2" creationId="{14883AB6-E6D8-70A9-3CCB-61E120FC6000}"/>
          </ac:graphicFrameMkLst>
        </pc:graphicFrameChg>
      </pc:sldChg>
      <pc:sldChg chg="del">
        <pc:chgData name="Bobby Walker" userId="54792e8313407fd1" providerId="LiveId" clId="{45982DB5-45A5-4267-97AA-40BFE4D0D8E6}" dt="2024-10-23T19:55:45.441" v="0" actId="2696"/>
        <pc:sldMkLst>
          <pc:docMk/>
          <pc:sldMk cId="258252426" sldId="277"/>
        </pc:sldMkLst>
      </pc:sldChg>
      <pc:sldChg chg="del">
        <pc:chgData name="Bobby Walker" userId="54792e8313407fd1" providerId="LiveId" clId="{45982DB5-45A5-4267-97AA-40BFE4D0D8E6}" dt="2024-10-23T19:56:53.371" v="18" actId="2696"/>
        <pc:sldMkLst>
          <pc:docMk/>
          <pc:sldMk cId="3770746766" sldId="27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en-GB" sz="1200"/>
            </a:lvl1pPr>
          </a:lstStyle>
          <a:p>
            <a:pPr rtl="0"/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en-GB" sz="1200"/>
            </a:lvl1pPr>
          </a:lstStyle>
          <a:p>
            <a:pPr rtl="0"/>
            <a:fld id="{FD913024-4032-4B4F-8680-09D5E08EDB6E}" type="datetimeFigureOut">
              <a:rPr lang="en-GB" smtClean="0"/>
              <a:t>23/10/2024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n-GB" sz="1200"/>
            </a:lvl1pPr>
          </a:lstStyle>
          <a:p>
            <a:pPr rtl="0"/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en-GB" sz="1200"/>
            </a:lvl1pPr>
          </a:lstStyle>
          <a:p>
            <a:pPr rtl="0"/>
            <a:fld id="{49E357A0-8177-46BC-BFCE-19D99E3453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en-GB" sz="1200"/>
            </a:lvl1pPr>
          </a:lstStyle>
          <a:p>
            <a:pPr rtl="0"/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en-GB" sz="1200"/>
            </a:lvl1pPr>
          </a:lstStyle>
          <a:p>
            <a:pPr rtl="0"/>
            <a:fld id="{F2AE225E-43E0-7047-8ADB-DD9EBB41B4D0}" type="datetimeFigureOut">
              <a:rPr lang="en-GB" noProof="0" smtClean="0"/>
              <a:t>23/10/2024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en-GB"/>
            </a:defPPr>
          </a:lstStyle>
          <a:p>
            <a:pPr rt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en-GB"/>
            </a:def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n-GB" sz="1200"/>
            </a:lvl1pPr>
          </a:lstStyle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en-GB" sz="1200"/>
            </a:lvl1pPr>
          </a:lstStyle>
          <a:p>
            <a:pPr rtl="0"/>
            <a:fld id="{7C366290-4595-5745-A50F-D5EC13BAC604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C366290-4595-5745-A50F-D5EC13BAC60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589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7C366290-4595-5745-A50F-D5EC13BAC604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729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C366290-4595-5745-A50F-D5EC13BAC60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9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GB"/>
            </a:defPPr>
          </a:lstStyle>
          <a:p>
            <a:pPr algn="ctr" rtl="0"/>
            <a:endParaRPr lang="en-GB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lang="en-GB" sz="6000"/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lang="en-GB" sz="2400">
                <a:solidFill>
                  <a:schemeClr val="tx2"/>
                </a:solidFill>
              </a:defRPr>
            </a:lvl1pPr>
            <a:lvl2pPr marL="457200" indent="0" algn="ctr">
              <a:buNone/>
              <a:defRPr lang="en-GB" sz="2000"/>
            </a:lvl2pPr>
            <a:lvl3pPr marL="914400" indent="0" algn="ctr">
              <a:buNone/>
              <a:defRPr lang="en-GB" sz="1800"/>
            </a:lvl3pPr>
            <a:lvl4pPr marL="1371600" indent="0" algn="ctr">
              <a:buNone/>
              <a:defRPr lang="en-GB" sz="1600"/>
            </a:lvl4pPr>
            <a:lvl5pPr marL="1828800" indent="0" algn="ctr">
              <a:buNone/>
              <a:defRPr lang="en-GB" sz="1600"/>
            </a:lvl5pPr>
            <a:lvl6pPr marL="2286000" indent="0" algn="ctr">
              <a:buNone/>
              <a:defRPr lang="en-GB" sz="1600"/>
            </a:lvl6pPr>
            <a:lvl7pPr marL="2743200" indent="0" algn="ctr">
              <a:buNone/>
              <a:defRPr lang="en-GB" sz="1600"/>
            </a:lvl7pPr>
            <a:lvl8pPr marL="3200400" indent="0" algn="ctr">
              <a:buNone/>
              <a:defRPr lang="en-GB" sz="1600"/>
            </a:lvl8pPr>
            <a:lvl9pPr marL="3657600" indent="0" algn="ctr">
              <a:buNone/>
              <a:defRPr lang="en-GB" sz="1600"/>
            </a:lvl9pPr>
          </a:lstStyle>
          <a:p>
            <a:pPr rtl="0"/>
            <a:r>
              <a:rPr lang="en-GB"/>
              <a:t>Click to edit Master subtitle style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/>
            </a:lvl2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/>
            </a:lvl2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/>
            </a:lvl2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/>
            </a:lvl2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/>
            </a:lvl2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 rtlCol="0"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lang="en-GB"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lang="en-GB"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lang="en-GB"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lang="en-GB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lang="en-GB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lang="en-GB">
                <a:solidFill>
                  <a:schemeClr val="accent1"/>
                </a:solidFill>
              </a:defRPr>
            </a:lvl1pPr>
          </a:lstStyle>
          <a:p>
            <a:pPr rtl="0"/>
            <a:fld id="{58FB4751-880F-D840-AAA9-3A15815CC99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GB"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lang="en-GB" sz="2000" b="1"/>
            </a:lvl2pPr>
            <a:lvl3pPr marL="914400" indent="0">
              <a:buNone/>
              <a:defRPr lang="en-GB" sz="1800" b="1"/>
            </a:lvl3pPr>
            <a:lvl4pPr marL="1371600" indent="0">
              <a:buNone/>
              <a:defRPr lang="en-GB" sz="1600" b="1"/>
            </a:lvl4pPr>
            <a:lvl5pPr marL="1828800" indent="0">
              <a:buNone/>
              <a:defRPr lang="en-GB" sz="1600" b="1"/>
            </a:lvl5pPr>
            <a:lvl6pPr marL="2286000" indent="0">
              <a:buNone/>
              <a:defRPr lang="en-GB" sz="1600" b="1"/>
            </a:lvl6pPr>
            <a:lvl7pPr marL="2743200" indent="0">
              <a:buNone/>
              <a:defRPr lang="en-GB" sz="1600" b="1"/>
            </a:lvl7pPr>
            <a:lvl8pPr marL="3200400" indent="0">
              <a:buNone/>
              <a:defRPr lang="en-GB" sz="1600" b="1"/>
            </a:lvl8pPr>
            <a:lvl9pPr marL="3657600" indent="0">
              <a:buNone/>
              <a:defRPr lang="en-GB" sz="1600" b="1"/>
            </a:lvl9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GB"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lang="en-GB" sz="2000" b="1"/>
            </a:lvl2pPr>
            <a:lvl3pPr marL="914400" indent="0">
              <a:buNone/>
              <a:defRPr lang="en-GB" sz="1800" b="1"/>
            </a:lvl3pPr>
            <a:lvl4pPr marL="1371600" indent="0">
              <a:buNone/>
              <a:defRPr lang="en-GB" sz="1600" b="1"/>
            </a:lvl4pPr>
            <a:lvl5pPr marL="1828800" indent="0">
              <a:buNone/>
              <a:defRPr lang="en-GB" sz="1600" b="1"/>
            </a:lvl5pPr>
            <a:lvl6pPr marL="2286000" indent="0">
              <a:buNone/>
              <a:defRPr lang="en-GB" sz="1600" b="1"/>
            </a:lvl6pPr>
            <a:lvl7pPr marL="2743200" indent="0">
              <a:buNone/>
              <a:defRPr lang="en-GB" sz="1600" b="1"/>
            </a:lvl7pPr>
            <a:lvl8pPr marL="3200400" indent="0">
              <a:buNone/>
              <a:defRPr lang="en-GB" sz="1600" b="1"/>
            </a:lvl8pPr>
            <a:lvl9pPr marL="3657600" indent="0">
              <a:buNone/>
              <a:defRPr lang="en-GB" sz="1600" b="1"/>
            </a:lvl9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 rtlCol="0"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lang="en-GB"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lang="en-GB"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lang="en-GB"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n-GB" sz="4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rtlCol="0" anchor="ctr">
            <a:normAutofit/>
          </a:bodyPr>
          <a:lstStyle>
            <a:lvl1pPr marL="0" indent="0">
              <a:buNone/>
              <a:defRPr lang="en-GB"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lang="en-GB" sz="2000" b="1"/>
            </a:lvl2pPr>
            <a:lvl3pPr marL="914400" indent="0">
              <a:buNone/>
              <a:defRPr lang="en-GB" sz="1800" b="1"/>
            </a:lvl3pPr>
            <a:lvl4pPr marL="1371600" indent="0">
              <a:buNone/>
              <a:defRPr lang="en-GB" sz="1600" b="1"/>
            </a:lvl4pPr>
            <a:lvl5pPr marL="1828800" indent="0">
              <a:buNone/>
              <a:defRPr lang="en-GB" sz="1600" b="1"/>
            </a:lvl5pPr>
            <a:lvl6pPr marL="2286000" indent="0">
              <a:buNone/>
              <a:defRPr lang="en-GB" sz="1600" b="1"/>
            </a:lvl6pPr>
            <a:lvl7pPr marL="2743200" indent="0">
              <a:buNone/>
              <a:defRPr lang="en-GB" sz="1600" b="1"/>
            </a:lvl7pPr>
            <a:lvl8pPr marL="3200400" indent="0">
              <a:buNone/>
              <a:defRPr lang="en-GB" sz="1600" b="1"/>
            </a:lvl8pPr>
            <a:lvl9pPr marL="3657600" indent="0">
              <a:buNone/>
              <a:defRPr lang="en-GB" sz="1600" b="1"/>
            </a:lvl9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 rtlCol="0"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lang="en-GB"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lang="en-GB"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lang="en-GB"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rtlCol="0" anchor="ctr">
            <a:normAutofit/>
          </a:bodyPr>
          <a:lstStyle>
            <a:lvl1pPr marL="0" indent="0">
              <a:buNone/>
              <a:defRPr lang="en-GB"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lang="en-GB" sz="2000" b="1"/>
            </a:lvl2pPr>
            <a:lvl3pPr marL="914400" indent="0">
              <a:buNone/>
              <a:defRPr lang="en-GB" sz="1800" b="1"/>
            </a:lvl3pPr>
            <a:lvl4pPr marL="1371600" indent="0">
              <a:buNone/>
              <a:defRPr lang="en-GB" sz="1600" b="1"/>
            </a:lvl4pPr>
            <a:lvl5pPr marL="1828800" indent="0">
              <a:buNone/>
              <a:defRPr lang="en-GB" sz="1600" b="1"/>
            </a:lvl5pPr>
            <a:lvl6pPr marL="2286000" indent="0">
              <a:buNone/>
              <a:defRPr lang="en-GB" sz="1600" b="1"/>
            </a:lvl6pPr>
            <a:lvl7pPr marL="2743200" indent="0">
              <a:buNone/>
              <a:defRPr lang="en-GB" sz="1600" b="1"/>
            </a:lvl7pPr>
            <a:lvl8pPr marL="3200400" indent="0">
              <a:buNone/>
              <a:defRPr lang="en-GB" sz="1600" b="1"/>
            </a:lvl8pPr>
            <a:lvl9pPr marL="3657600" indent="0">
              <a:buNone/>
              <a:defRPr lang="en-GB" sz="1600" b="1"/>
            </a:lvl9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 rtlCol="0"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lang="en-GB"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lang="en-GB"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lang="en-GB"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lang="en-GB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lang="en-GB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lang="en-GB">
                <a:solidFill>
                  <a:schemeClr val="accent1"/>
                </a:solidFill>
              </a:defRPr>
            </a:lvl1pPr>
          </a:lstStyle>
          <a:p>
            <a:pPr rtl="0"/>
            <a:fld id="{58FB4751-880F-D840-AAA9-3A15815CC99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n-GB" sz="4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rtlCol="0" anchor="ctr">
            <a:normAutofit/>
          </a:bodyPr>
          <a:lstStyle>
            <a:lvl1pPr marL="0" indent="0">
              <a:buNone/>
              <a:defRPr lang="en-GB"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lang="en-GB" sz="2000" b="1"/>
            </a:lvl2pPr>
            <a:lvl3pPr marL="914400" indent="0">
              <a:buNone/>
              <a:defRPr lang="en-GB" sz="1800" b="1"/>
            </a:lvl3pPr>
            <a:lvl4pPr marL="1371600" indent="0">
              <a:buNone/>
              <a:defRPr lang="en-GB" sz="1600" b="1"/>
            </a:lvl4pPr>
            <a:lvl5pPr marL="1828800" indent="0">
              <a:buNone/>
              <a:defRPr lang="en-GB" sz="1600" b="1"/>
            </a:lvl5pPr>
            <a:lvl6pPr marL="2286000" indent="0">
              <a:buNone/>
              <a:defRPr lang="en-GB" sz="1600" b="1"/>
            </a:lvl6pPr>
            <a:lvl7pPr marL="2743200" indent="0">
              <a:buNone/>
              <a:defRPr lang="en-GB" sz="1600" b="1"/>
            </a:lvl7pPr>
            <a:lvl8pPr marL="3200400" indent="0">
              <a:buNone/>
              <a:defRPr lang="en-GB" sz="1600" b="1"/>
            </a:lvl8pPr>
            <a:lvl9pPr marL="3657600" indent="0">
              <a:buNone/>
              <a:defRPr lang="en-GB" sz="1600" b="1"/>
            </a:lvl9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 rtlCol="0"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lang="en-GB"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lang="en-GB"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lang="en-GB"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GB" sz="1800"/>
            </a:lvl1pPr>
            <a:lvl2pPr marL="457200" indent="0">
              <a:buNone/>
              <a:defRPr lang="en-GB" sz="1400"/>
            </a:lvl2pPr>
            <a:lvl3pPr marL="914400" indent="0">
              <a:buNone/>
              <a:defRPr lang="en-GB" sz="1200"/>
            </a:lvl3pPr>
            <a:lvl4pPr marL="1371600" indent="0">
              <a:buNone/>
              <a:defRPr lang="en-GB" sz="1000"/>
            </a:lvl4pPr>
            <a:lvl5pPr marL="1828800" indent="0">
              <a:buNone/>
              <a:defRPr lang="en-GB" sz="1000"/>
            </a:lvl5pPr>
            <a:lvl6pPr marL="2286000" indent="0">
              <a:buNone/>
              <a:defRPr lang="en-GB" sz="1000"/>
            </a:lvl6pPr>
            <a:lvl7pPr marL="2743200" indent="0">
              <a:buNone/>
              <a:defRPr lang="en-GB" sz="1000"/>
            </a:lvl7pPr>
            <a:lvl8pPr marL="3200400" indent="0">
              <a:buNone/>
              <a:defRPr lang="en-GB" sz="1000"/>
            </a:lvl8pPr>
            <a:lvl9pPr marL="3657600" indent="0">
              <a:buNone/>
              <a:defRPr lang="en-GB" sz="1000"/>
            </a:lvl9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rtlCol="0" anchor="b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3200"/>
            </a:lvl1pPr>
            <a:lvl2pPr marL="457200" indent="0">
              <a:buNone/>
              <a:defRPr lang="en-GB" sz="2800"/>
            </a:lvl2pPr>
            <a:lvl3pPr marL="914400" indent="0">
              <a:buNone/>
              <a:defRPr lang="en-GB" sz="2400"/>
            </a:lvl3pPr>
            <a:lvl4pPr marL="1371600" indent="0">
              <a:buNone/>
              <a:defRPr lang="en-GB" sz="2000"/>
            </a:lvl4pPr>
            <a:lvl5pPr marL="1828800" indent="0">
              <a:buNone/>
              <a:defRPr lang="en-GB" sz="2000"/>
            </a:lvl5pPr>
            <a:lvl6pPr marL="2286000" indent="0">
              <a:buNone/>
              <a:defRPr lang="en-GB" sz="2000"/>
            </a:lvl6pPr>
            <a:lvl7pPr marL="2743200" indent="0">
              <a:buNone/>
              <a:defRPr lang="en-GB" sz="2000"/>
            </a:lvl7pPr>
            <a:lvl8pPr marL="3200400" indent="0">
              <a:buNone/>
              <a:defRPr lang="en-GB" sz="2000"/>
            </a:lvl8pPr>
            <a:lvl9pPr marL="3657600" indent="0">
              <a:buNone/>
              <a:defRPr lang="en-GB" sz="2000"/>
            </a:lvl9pPr>
          </a:lstStyle>
          <a:p>
            <a:pPr rtl="0"/>
            <a:r>
              <a:rPr lang="en-GB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GB"/>
            </a:defPPr>
          </a:lstStyle>
          <a:p>
            <a:pPr algn="ctr" rtl="0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rtlCol="0" anchor="b"/>
          <a:lstStyle>
            <a:lvl1pPr algn="ctr">
              <a:defRPr lang="en-GB" sz="6000"/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lang="en-GB" sz="2400">
                <a:solidFill>
                  <a:schemeClr val="tx2"/>
                </a:solidFill>
              </a:defRPr>
            </a:lvl1pPr>
            <a:lvl2pPr marL="457200" indent="0" algn="ctr">
              <a:buNone/>
              <a:defRPr lang="en-GB" sz="2000"/>
            </a:lvl2pPr>
            <a:lvl3pPr marL="914400" indent="0" algn="ctr">
              <a:buNone/>
              <a:defRPr lang="en-GB" sz="1800"/>
            </a:lvl3pPr>
            <a:lvl4pPr marL="1371600" indent="0" algn="ctr">
              <a:buNone/>
              <a:defRPr lang="en-GB" sz="1600"/>
            </a:lvl4pPr>
            <a:lvl5pPr marL="1828800" indent="0" algn="ctr">
              <a:buNone/>
              <a:defRPr lang="en-GB" sz="1600"/>
            </a:lvl5pPr>
            <a:lvl6pPr marL="2286000" indent="0" algn="ctr">
              <a:buNone/>
              <a:defRPr lang="en-GB" sz="1600"/>
            </a:lvl6pPr>
            <a:lvl7pPr marL="2743200" indent="0" algn="ctr">
              <a:buNone/>
              <a:defRPr lang="en-GB" sz="1600"/>
            </a:lvl7pPr>
            <a:lvl8pPr marL="3200400" indent="0" algn="ctr">
              <a:buNone/>
              <a:defRPr lang="en-GB" sz="1600"/>
            </a:lvl8pPr>
            <a:lvl9pPr marL="3657600" indent="0" algn="ctr">
              <a:buNone/>
              <a:defRPr lang="en-GB" sz="1600"/>
            </a:lvl9pPr>
          </a:lstStyle>
          <a:p>
            <a:pPr rtl="0"/>
            <a:r>
              <a:rPr lang="en-GB"/>
              <a:t>Click to edit Master subtitle style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>
            <a:defPPr>
              <a:defRPr lang="en-GB"/>
            </a:def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>
            <a:defPPr>
              <a:defRPr lang="en-GB"/>
            </a:def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rtlCol="0" anchor="b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rtlCol="0" anchor="b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lang="en-GB" sz="3200"/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lang="en-GB" sz="3200"/>
            </a:lvl1pPr>
            <a:lvl2pPr>
              <a:defRPr lang="en-GB" sz="2800"/>
            </a:lvl2pPr>
            <a:lvl3pPr>
              <a:defRPr lang="en-GB" sz="2400"/>
            </a:lvl3pPr>
            <a:lvl4pPr>
              <a:defRPr lang="en-GB" sz="2000"/>
            </a:lvl4pPr>
            <a:lvl5pPr>
              <a:defRPr lang="en-GB" sz="2000"/>
            </a:lvl5pPr>
            <a:lvl6pPr>
              <a:defRPr lang="en-GB" sz="2000"/>
            </a:lvl6pPr>
            <a:lvl7pPr>
              <a:defRPr lang="en-GB" sz="2000"/>
            </a:lvl7pPr>
            <a:lvl8pPr>
              <a:defRPr lang="en-GB" sz="2000"/>
            </a:lvl8pPr>
            <a:lvl9pPr>
              <a:defRPr lang="en-GB" sz="2000"/>
            </a:lvl9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lang="en-GB" sz="1600"/>
            </a:lvl1pPr>
            <a:lvl2pPr marL="457200" indent="0">
              <a:buNone/>
              <a:defRPr lang="en-GB" sz="1400"/>
            </a:lvl2pPr>
            <a:lvl3pPr marL="914400" indent="0">
              <a:buNone/>
              <a:defRPr lang="en-GB" sz="1200"/>
            </a:lvl3pPr>
            <a:lvl4pPr marL="1371600" indent="0">
              <a:buNone/>
              <a:defRPr lang="en-GB" sz="1000"/>
            </a:lvl4pPr>
            <a:lvl5pPr marL="1828800" indent="0">
              <a:buNone/>
              <a:defRPr lang="en-GB" sz="1000"/>
            </a:lvl5pPr>
            <a:lvl6pPr marL="2286000" indent="0">
              <a:buNone/>
              <a:defRPr lang="en-GB" sz="1000"/>
            </a:lvl6pPr>
            <a:lvl7pPr marL="2743200" indent="0">
              <a:buNone/>
              <a:defRPr lang="en-GB" sz="1000"/>
            </a:lvl7pPr>
            <a:lvl8pPr marL="3200400" indent="0">
              <a:buNone/>
              <a:defRPr lang="en-GB" sz="1000"/>
            </a:lvl8pPr>
            <a:lvl9pPr marL="3657600" indent="0">
              <a:buNone/>
              <a:defRPr lang="en-GB" sz="1000"/>
            </a:lvl9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 rtlCol="0"/>
          <a:lstStyle>
            <a:lvl1pPr algn="ctr">
              <a:defRPr lang="en-GB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 rtlCol="0"/>
          <a:lstStyle>
            <a:lvl1pPr marL="0" indent="0" algn="r">
              <a:buNone/>
              <a:defRPr lang="en-GB" sz="2400" cap="all" baseline="0"/>
            </a:lvl1pPr>
            <a:lvl2pPr marL="457200" indent="0" algn="r">
              <a:buNone/>
              <a:defRPr lang="en-GB" sz="1800">
                <a:latin typeface="+mj-lt"/>
              </a:defRPr>
            </a:lvl2pPr>
            <a:lvl3pPr marL="914400" indent="0" algn="r">
              <a:buNone/>
              <a:defRPr lang="en-GB"/>
            </a:lvl3pPr>
            <a:lvl4pPr marL="1371600" indent="0" algn="r">
              <a:buNone/>
              <a:defRPr lang="en-GB"/>
            </a:lvl4pPr>
            <a:lvl5pPr marL="1828800" indent="0" algn="r">
              <a:buNone/>
              <a:defRPr lang="en-GB"/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rtlCol="0" anchor="b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GB" sz="1800"/>
            </a:lvl1pPr>
            <a:lvl2pPr marL="457200" indent="0">
              <a:buNone/>
              <a:defRPr lang="en-GB" sz="1400"/>
            </a:lvl2pPr>
            <a:lvl3pPr marL="914400" indent="0">
              <a:buNone/>
              <a:defRPr lang="en-GB" sz="1200"/>
            </a:lvl3pPr>
            <a:lvl4pPr marL="1371600" indent="0">
              <a:buNone/>
              <a:defRPr lang="en-GB" sz="1000"/>
            </a:lvl4pPr>
            <a:lvl5pPr marL="1828800" indent="0">
              <a:buNone/>
              <a:defRPr lang="en-GB" sz="1000"/>
            </a:lvl5pPr>
            <a:lvl6pPr marL="2286000" indent="0">
              <a:buNone/>
              <a:defRPr lang="en-GB" sz="1000"/>
            </a:lvl6pPr>
            <a:lvl7pPr marL="2743200" indent="0">
              <a:buNone/>
              <a:defRPr lang="en-GB" sz="1000"/>
            </a:lvl7pPr>
            <a:lvl8pPr marL="3200400" indent="0">
              <a:buNone/>
              <a:defRPr lang="en-GB" sz="1000"/>
            </a:lvl8pPr>
            <a:lvl9pPr marL="3657600" indent="0">
              <a:buNone/>
              <a:defRPr lang="en-GB" sz="1000"/>
            </a:lvl9pPr>
          </a:lstStyle>
          <a:p>
            <a:pPr lvl="0" rtl="0"/>
            <a:r>
              <a:rPr lang="en-GB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3200"/>
            </a:lvl1pPr>
            <a:lvl2pPr marL="457200" indent="0">
              <a:buNone/>
              <a:defRPr lang="en-GB" sz="2800"/>
            </a:lvl2pPr>
            <a:lvl3pPr marL="914400" indent="0">
              <a:buNone/>
              <a:defRPr lang="en-GB" sz="2400"/>
            </a:lvl3pPr>
            <a:lvl4pPr marL="1371600" indent="0">
              <a:buNone/>
              <a:defRPr lang="en-GB" sz="2000"/>
            </a:lvl4pPr>
            <a:lvl5pPr marL="1828800" indent="0">
              <a:buNone/>
              <a:defRPr lang="en-GB" sz="2000"/>
            </a:lvl5pPr>
            <a:lvl6pPr marL="2286000" indent="0">
              <a:buNone/>
              <a:defRPr lang="en-GB" sz="2000"/>
            </a:lvl6pPr>
            <a:lvl7pPr marL="2743200" indent="0">
              <a:buNone/>
              <a:defRPr lang="en-GB" sz="2000"/>
            </a:lvl7pPr>
            <a:lvl8pPr marL="3200400" indent="0">
              <a:buNone/>
              <a:defRPr lang="en-GB" sz="2000"/>
            </a:lvl8pPr>
            <a:lvl9pPr marL="3657600" indent="0">
              <a:buNone/>
              <a:defRPr lang="en-GB" sz="2000"/>
            </a:lvl9pPr>
          </a:lstStyle>
          <a:p>
            <a:pPr rtl="0"/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rtlCol="0" anchor="b"/>
          <a:lstStyle>
            <a:lvl1pPr>
              <a:defRPr lang="en-GB" sz="60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 rtlCol="0"/>
          <a:lstStyle>
            <a:lvl1pPr marL="0" indent="0">
              <a:buNone/>
              <a:defRPr lang="en-GB" sz="2400">
                <a:solidFill>
                  <a:schemeClr val="accent1"/>
                </a:solidFill>
              </a:defRPr>
            </a:lvl1pPr>
            <a:lvl2pPr marL="457200" indent="0">
              <a:buNone/>
              <a:defRPr lang="en-GB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en-GB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en-GB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en-GB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en-GB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en-GB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en-GB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en-GB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 rtlCol="0"/>
          <a:lstStyle>
            <a:defPPr>
              <a:defRPr lang="en-GB"/>
            </a:def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 rtlCol="0"/>
          <a:lstStyle>
            <a:defPPr>
              <a:defRPr lang="en-GB"/>
            </a:def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 rtlCol="0"/>
          <a:lstStyle>
            <a:defPPr>
              <a:defRPr lang="en-GB"/>
            </a:def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GB"/>
            </a:defPPr>
          </a:lstStyle>
          <a:p>
            <a:pPr algn="ctr" rtl="0"/>
            <a:endParaRPr lang="en-GB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240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 rtlCol="0"/>
          <a:lstStyle>
            <a:lvl1pPr algn="ctr">
              <a:defRPr lang="en-GB" sz="2400" cap="all" baseline="0">
                <a:latin typeface="Gill Sans Nova" panose="020B0602020104020203" pitchFamily="34" charset="0"/>
              </a:defRPr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GB"/>
            </a:defPPr>
          </a:lstStyle>
          <a:p>
            <a:pPr rtl="0"/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GB"/>
            </a:def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1400">
                <a:solidFill>
                  <a:schemeClr val="tx1"/>
                </a:solidFill>
              </a:defRPr>
            </a:lvl1pPr>
          </a:lstStyle>
          <a:p>
            <a:pPr rtl="0"/>
            <a:fld id="{58FB4751-880F-D840-AAA9-3A15815CC99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GB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dirty="0"/>
              <a:t>What is the strangest thing from the past?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D2251-7AFE-1B36-778C-D116EDBB7F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dirty="0"/>
              <a:t>Boudicca Walker</a:t>
            </a:r>
          </a:p>
        </p:txBody>
      </p:sp>
      <p:pic>
        <p:nvPicPr>
          <p:cNvPr id="1026" name="Picture 2" descr="How The Strange Dream Of Roman Emperor Constantine Changed History ...">
            <a:extLst>
              <a:ext uri="{FF2B5EF4-FFF2-40B4-BE49-F238E27FC236}">
                <a16:creationId xmlns:a16="http://schemas.microsoft.com/office/drawing/2014/main" id="{49A7B9FC-3039-0F1C-4E37-BD178D14C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82" y="95290"/>
            <a:ext cx="2568389" cy="17134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trange ww1 pictures">
            <a:extLst>
              <a:ext uri="{FF2B5EF4-FFF2-40B4-BE49-F238E27FC236}">
                <a16:creationId xmlns:a16="http://schemas.microsoft.com/office/drawing/2014/main" id="{6C9C3480-D440-6977-5DC8-06ED41DC4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176" y="130496"/>
            <a:ext cx="2952094" cy="16922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trange stone age pictures">
            <a:extLst>
              <a:ext uri="{FF2B5EF4-FFF2-40B4-BE49-F238E27FC236}">
                <a16:creationId xmlns:a16="http://schemas.microsoft.com/office/drawing/2014/main" id="{2130DA8F-D630-91A9-35E2-2DB783E37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1384" y="219076"/>
            <a:ext cx="1809750" cy="1714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Boudicca">
            <a:extLst>
              <a:ext uri="{FF2B5EF4-FFF2-40B4-BE49-F238E27FC236}">
                <a16:creationId xmlns:a16="http://schemas.microsoft.com/office/drawing/2014/main" id="{99E0CD2E-63EF-A604-0880-F0EAC0A02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176" y="4041454"/>
            <a:ext cx="2686050" cy="26860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878135-3F5C-BB53-0082-12295679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dirty="0"/>
              <a:t>Strange Things!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14883AB6-E6D8-70A9-3CCB-61E120FC6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712517"/>
              </p:ext>
            </p:extLst>
          </p:nvPr>
        </p:nvGraphicFramePr>
        <p:xfrm>
          <a:off x="7791450" y="1169988"/>
          <a:ext cx="4132263" cy="4838913"/>
        </p:xfrm>
        <a:graphic>
          <a:graphicData uri="http://schemas.openxmlformats.org/drawingml/2006/table">
            <a:tbl>
              <a:tblPr firstRow="1" bandRow="1"/>
              <a:tblGrid>
                <a:gridCol w="4132263">
                  <a:extLst>
                    <a:ext uri="{9D8B030D-6E8A-4147-A177-3AD203B41FA5}">
                      <a16:colId xmlns:a16="http://schemas.microsoft.com/office/drawing/2014/main" val="1563570424"/>
                    </a:ext>
                  </a:extLst>
                </a:gridCol>
              </a:tblGrid>
              <a:tr h="755631">
                <a:tc>
                  <a:txBody>
                    <a:bodyPr/>
                    <a:lstStyle>
                      <a:defPPr>
                        <a:defRPr lang="en-GB"/>
                      </a:def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n-GB"/>
                      </a:pPr>
                      <a:r>
                        <a:rPr lang="en-GB" sz="2400" dirty="0">
                          <a:latin typeface="Comic Sans MS" panose="030F0702030302020204" pitchFamily="66" charset="0"/>
                          <a:cs typeface="Gill Sans Light" panose="020B0302020104020203" pitchFamily="34" charset="-79"/>
                        </a:rPr>
                        <a:t>Rotten Romans 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9471877"/>
                  </a:ext>
                </a:extLst>
              </a:tr>
              <a:tr h="1054249">
                <a:tc>
                  <a:txBody>
                    <a:bodyPr/>
                    <a:lstStyle>
                      <a:defPPr>
                        <a:defRPr lang="en-GB"/>
                      </a:def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n-GB"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Frightful First World War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6238222"/>
                  </a:ext>
                </a:extLst>
              </a:tr>
              <a:tr h="1075765">
                <a:tc>
                  <a:txBody>
                    <a:bodyPr/>
                    <a:lstStyle>
                      <a:defPPr>
                        <a:defRPr lang="en-GB"/>
                      </a:def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n-GB"/>
                      </a:pPr>
                      <a:r>
                        <a:rPr lang="en-GB" sz="2400" dirty="0">
                          <a:latin typeface="Comic Sans MS" panose="030F0702030302020204" pitchFamily="66" charset="0"/>
                          <a:cs typeface="Gill Sans Light" panose="020B0302020104020203" pitchFamily="34" charset="-79"/>
                        </a:rPr>
                        <a:t>Savage Stone age 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4452646"/>
                  </a:ext>
                </a:extLst>
              </a:tr>
              <a:tr h="1032734">
                <a:tc>
                  <a:txBody>
                    <a:bodyPr/>
                    <a:lstStyle>
                      <a:defPPr>
                        <a:defRPr lang="en-GB"/>
                      </a:def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n-GB"/>
                      </a:pPr>
                      <a:r>
                        <a:rPr lang="en-GB" sz="2400" dirty="0">
                          <a:latin typeface="Comic Sans MS" panose="030F0702030302020204" pitchFamily="66" charset="0"/>
                          <a:cs typeface="Gill Sans Light" panose="020B0302020104020203" pitchFamily="34" charset="-79"/>
                        </a:rPr>
                        <a:t> 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0977400"/>
                  </a:ext>
                </a:extLst>
              </a:tr>
              <a:tr h="920534">
                <a:tc>
                  <a:txBody>
                    <a:bodyPr/>
                    <a:lstStyle>
                      <a:defPPr>
                        <a:defRPr lang="en-GB"/>
                      </a:def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n-GB"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Brave Boudicca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6376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133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dirty="0"/>
              <a:t>Introduction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4C89AC3-3D7A-65BB-C3F4-2B1CB19E7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sz="3600" dirty="0">
                <a:latin typeface="Comic Sans MS" panose="030F0702030302020204" pitchFamily="66" charset="0"/>
              </a:rPr>
              <a:t>I found so many strange things, I couldn’t decide on the strangest!</a:t>
            </a:r>
          </a:p>
          <a:p>
            <a:pPr rtl="0"/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84D8B-635B-7402-1437-04A104C2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9BE9C-B5EA-5DA0-9156-6E05D388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4E804-5D73-9996-1913-1EF77F2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76EB637-B9FE-161D-95ED-6FA3CF01ADBB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2" name="Picture 4" descr="Image result for first mobile phone ">
            <a:extLst>
              <a:ext uri="{FF2B5EF4-FFF2-40B4-BE49-F238E27FC236}">
                <a16:creationId xmlns:a16="http://schemas.microsoft.com/office/drawing/2014/main" id="{C55F2F5D-5501-D927-00C6-6B14F7A0A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700" y="1194331"/>
            <a:ext cx="4451516" cy="34096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07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BA17E-4F06-7384-38CC-9DB77942E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0E8706-C4B8-F231-D7F6-7C8B59B86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295835"/>
            <a:ext cx="6053328" cy="5722566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It was good to be a gladiator.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Gladiators would fight each other or even animals like bears and tigers until one of them died.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The crowd would cheer and whoop as this was happening.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Sometimes, gladiators would fight bears without armour or any weapons.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Who would like to do that?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780096A-4F75-E5D5-0FCB-F313CB1D4AFC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B8A8E9-894C-4D6B-448C-FE9D9C8F8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GB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C47F6B-CF7E-4F4C-FEBA-500F4BE80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C150B-0428-6BA3-CCF5-1BD17C124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8FB4751-880F-D840-AAA9-3A15815CC996}" type="slidenum">
              <a:rPr lang="en-GB" smtClean="0"/>
              <a:t>4</a:t>
            </a:fld>
            <a:endParaRPr lang="en-GB" dirty="0"/>
          </a:p>
        </p:txBody>
      </p:sp>
      <p:pic>
        <p:nvPicPr>
          <p:cNvPr id="3074" name="Picture 2" descr="Image result for rotten romans">
            <a:extLst>
              <a:ext uri="{FF2B5EF4-FFF2-40B4-BE49-F238E27FC236}">
                <a16:creationId xmlns:a16="http://schemas.microsoft.com/office/drawing/2014/main" id="{4EB767DB-CB09-FFE6-96AF-081DDDE36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088" y="1042416"/>
            <a:ext cx="4815840" cy="2889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35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61BE1-352A-08F2-C582-1C02FBEE7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A0CF2-6C8B-02C7-99AB-3C9AF1C14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1" y="309283"/>
            <a:ext cx="6604657" cy="5709118"/>
          </a:xfrm>
        </p:spPr>
        <p:txBody>
          <a:bodyPr>
            <a:normAutofit/>
          </a:bodyPr>
          <a:lstStyle/>
          <a:p>
            <a:r>
              <a:rPr lang="en-GB" sz="2800" dirty="0"/>
              <a:t>Soldiers used poisonous gases to hurt each other. </a:t>
            </a:r>
          </a:p>
          <a:p>
            <a:endParaRPr lang="en-GB" sz="2800" dirty="0"/>
          </a:p>
          <a:p>
            <a:r>
              <a:rPr lang="en-GB" sz="2800" dirty="0"/>
              <a:t>Soldiers used to wee on their handkerchiefs and then put them on their nose, mouth and face!</a:t>
            </a:r>
          </a:p>
          <a:p>
            <a:endParaRPr lang="en-GB" sz="2800" dirty="0"/>
          </a:p>
          <a:p>
            <a:r>
              <a:rPr lang="en-GB" sz="2800" dirty="0"/>
              <a:t>ERRRRRR! DISGUSTING!!!</a:t>
            </a:r>
          </a:p>
          <a:p>
            <a:endParaRPr lang="en-GB" sz="2800" dirty="0"/>
          </a:p>
          <a:p>
            <a:r>
              <a:rPr lang="en-GB" sz="2800" dirty="0"/>
              <a:t>They thought this would stop them breathing in the poisonous gases.  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1753422-30EA-AB13-DC75-C1C71192E103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3FFA35-4C82-C2E6-7B12-00D6C9E99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GB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5AB95B-72EF-F76C-217D-570627C17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D2203-915F-8D25-28EF-F31A3C774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8FB4751-880F-D840-AAA9-3A15815CC996}" type="slidenum">
              <a:rPr lang="en-GB" smtClean="0"/>
              <a:t>5</a:t>
            </a:fld>
            <a:endParaRPr lang="en-GB" dirty="0"/>
          </a:p>
        </p:txBody>
      </p:sp>
      <p:pic>
        <p:nvPicPr>
          <p:cNvPr id="4098" name="Picture 2" descr="Image result for frightful first world war">
            <a:extLst>
              <a:ext uri="{FF2B5EF4-FFF2-40B4-BE49-F238E27FC236}">
                <a16:creationId xmlns:a16="http://schemas.microsoft.com/office/drawing/2014/main" id="{06A3BB01-015E-3180-DB6C-C73EFD57B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83" y="704088"/>
            <a:ext cx="2814703" cy="44056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72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F7F95-F7FD-12D5-16F8-D64106689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944FA3-4AE4-6862-A785-99C4F85BF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257749"/>
            <a:ext cx="5977616" cy="5760651"/>
          </a:xfrm>
        </p:spPr>
        <p:txBody>
          <a:bodyPr>
            <a:normAutofit/>
          </a:bodyPr>
          <a:lstStyle/>
          <a:p>
            <a:r>
              <a:rPr lang="en-GB" sz="2800" dirty="0"/>
              <a:t>Imagine having a piece of raw steak in your lunch box. </a:t>
            </a:r>
          </a:p>
          <a:p>
            <a:endParaRPr lang="en-GB" sz="2800" dirty="0"/>
          </a:p>
          <a:p>
            <a:r>
              <a:rPr lang="en-GB" sz="2800" dirty="0"/>
              <a:t>Well, that’s what you would have if you were a Stone Age child. </a:t>
            </a:r>
          </a:p>
          <a:p>
            <a:endParaRPr lang="en-GB" sz="2800" dirty="0"/>
          </a:p>
          <a:p>
            <a:r>
              <a:rPr lang="en-GB" sz="2800" dirty="0"/>
              <a:t>They didn’t know how to make fire for a long time so ate all of their food raw. </a:t>
            </a:r>
          </a:p>
          <a:p>
            <a:endParaRPr lang="en-GB" sz="2800" dirty="0"/>
          </a:p>
          <a:p>
            <a:r>
              <a:rPr lang="en-GB" sz="2800" dirty="0"/>
              <a:t>How did they not get sick?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05F11E7-CC9D-2D68-1155-E4465C8E8D5A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09501A-7334-B2B1-E7A7-E706420E4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GB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668230-6FC2-5AF2-EF58-22A39F5F4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A635E7-3596-31FB-1661-A06058D7F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8FB4751-880F-D840-AAA9-3A15815CC996}" type="slidenum">
              <a:rPr lang="en-GB" smtClean="0"/>
              <a:t>6</a:t>
            </a:fld>
            <a:endParaRPr lang="en-GB" dirty="0"/>
          </a:p>
        </p:txBody>
      </p:sp>
      <p:pic>
        <p:nvPicPr>
          <p:cNvPr id="5122" name="Picture 2" descr="Image result for savage stone age">
            <a:extLst>
              <a:ext uri="{FF2B5EF4-FFF2-40B4-BE49-F238E27FC236}">
                <a16:creationId xmlns:a16="http://schemas.microsoft.com/office/drawing/2014/main" id="{63906DCA-D12D-4702-09E8-99A1041B4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182" y="257749"/>
            <a:ext cx="3603324" cy="55029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78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68390-BB89-6E0A-AD2D-765ED5AFA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974DC-F691-96CB-3B1E-A42F625F5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1" y="241181"/>
            <a:ext cx="5986093" cy="5777220"/>
          </a:xfrm>
        </p:spPr>
        <p:txBody>
          <a:bodyPr/>
          <a:lstStyle/>
          <a:p>
            <a:r>
              <a:rPr lang="en-GB" dirty="0"/>
              <a:t>Save the best till last!</a:t>
            </a:r>
          </a:p>
          <a:p>
            <a:endParaRPr lang="en-GB" dirty="0"/>
          </a:p>
          <a:p>
            <a:r>
              <a:rPr lang="en-GB" dirty="0"/>
              <a:t>Boudicca was a strong leader, brave warrior and the woman I got my name from.</a:t>
            </a:r>
          </a:p>
          <a:p>
            <a:endParaRPr lang="en-GB" dirty="0"/>
          </a:p>
          <a:p>
            <a:r>
              <a:rPr lang="en-GB" dirty="0"/>
              <a:t>Boudicca made soldiers paint themselves blue to look scarier.</a:t>
            </a:r>
          </a:p>
          <a:p>
            <a:endParaRPr lang="en-GB" dirty="0"/>
          </a:p>
          <a:p>
            <a:r>
              <a:rPr lang="en-GB" dirty="0"/>
              <a:t>She defeated the Romans three times and had a deadly death stare. </a:t>
            </a:r>
          </a:p>
          <a:p>
            <a:endParaRPr lang="en-GB" dirty="0"/>
          </a:p>
          <a:p>
            <a:r>
              <a:rPr lang="en-GB" dirty="0"/>
              <a:t>Luckily for you, I’m a little bit nicer than that Boudicca. 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D2C78AB-1547-7519-0AAD-B5DA5FFF8BAB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6A0DE3-B5AE-D214-24E6-D71B9128D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GB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385E48-2008-EAF7-88BC-26B05E72D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0DDB4-5E97-D5D1-6634-E1BABDDF6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8FB4751-880F-D840-AAA9-3A15815CC996}" type="slidenum">
              <a:rPr lang="en-GB" smtClean="0"/>
              <a:t>7</a:t>
            </a:fld>
            <a:endParaRPr lang="en-GB" dirty="0"/>
          </a:p>
        </p:txBody>
      </p:sp>
      <p:pic>
        <p:nvPicPr>
          <p:cNvPr id="7170" name="Picture 2" descr="Image result for Boudicca cartoon ">
            <a:extLst>
              <a:ext uri="{FF2B5EF4-FFF2-40B4-BE49-F238E27FC236}">
                <a16:creationId xmlns:a16="http://schemas.microsoft.com/office/drawing/2014/main" id="{A0E7A8CE-F6C9-7174-6569-BF6733E62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170" y="208026"/>
            <a:ext cx="4088494" cy="57772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36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8770823_TF11964407_Win32" id="{B93CAFD1-3682-48B9-AB4D-B17AE97EAEF6}" vid="{42E63F67-4AC8-49A2-8D09-A38E4C6451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{409C957D-1D3D-49B6-9B1D-38F634BD11E3}tf11964407_win32</Template>
  <TotalTime>117</TotalTime>
  <Words>276</Words>
  <Application>Microsoft Office PowerPoint</Application>
  <PresentationFormat>Widescreen</PresentationFormat>
  <Paragraphs>60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Comic Sans MS</vt:lpstr>
      <vt:lpstr>Courier New</vt:lpstr>
      <vt:lpstr>Gill Sans Nova</vt:lpstr>
      <vt:lpstr>Gill Sans Nova Light</vt:lpstr>
      <vt:lpstr>Sagona Book</vt:lpstr>
      <vt:lpstr>Office Theme</vt:lpstr>
      <vt:lpstr>What is the strangest thing from the past?</vt:lpstr>
      <vt:lpstr>Strange Things!</vt:lpstr>
      <vt:lpstr>Introduction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Bobby Walker</dc:creator>
  <cp:lastModifiedBy>Bobby Walker</cp:lastModifiedBy>
  <cp:revision>1</cp:revision>
  <dcterms:created xsi:type="dcterms:W3CDTF">2024-10-23T17:59:21Z</dcterms:created>
  <dcterms:modified xsi:type="dcterms:W3CDTF">2024-10-23T19:57:02Z</dcterms:modified>
</cp:coreProperties>
</file>