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9"/>
  </p:notesMasterIdLst>
  <p:handoutMasterIdLst>
    <p:handoutMasterId r:id="rId10"/>
  </p:handoutMasterIdLst>
  <p:sldIdLst>
    <p:sldId id="257" r:id="rId2"/>
    <p:sldId id="262" r:id="rId3"/>
    <p:sldId id="261" r:id="rId4"/>
    <p:sldId id="263" r:id="rId5"/>
    <p:sldId id="264" r:id="rId6"/>
    <p:sldId id="265" r:id="rId7"/>
    <p:sldId id="266" r:id="rId8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3F2B"/>
    <a:srgbClr val="2B3922"/>
    <a:srgbClr val="2E3722"/>
    <a:srgbClr val="344529"/>
    <a:srgbClr val="FCF7F1"/>
    <a:srgbClr val="B8D233"/>
    <a:srgbClr val="5CC6D6"/>
    <a:srgbClr val="F8D22F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 autoAdjust="0"/>
  </p:normalViewPr>
  <p:slideViewPr>
    <p:cSldViewPr snapToGrid="0">
      <p:cViewPr varScale="1">
        <p:scale>
          <a:sx n="161" d="100"/>
          <a:sy n="161" d="100"/>
        </p:scale>
        <p:origin x="150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6F5C5BD-8AB6-4E5F-8616-0B1D32D0FBFD}" type="datetime1">
              <a:rPr lang="en-US" smtClean="0"/>
              <a:t>2/21/24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3DD49AE-E876-4130-BF53-6229B9820536}" type="datetime1">
              <a:rPr lang="en-US" smtClean="0"/>
              <a:t>2/21/24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/>
              <a:t>Click to edit Master text styles</a:t>
            </a:r>
            <a:endParaRPr lang="en-US"/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C0840E64-78EA-480E-9DFC-F5D183737F14}" type="datetime1">
              <a:rPr lang="en-US" smtClean="0"/>
              <a:t>2/21/24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56802B-70FA-41EA-BEAA-8B64D5BF1424}" type="datetime1">
              <a:rPr lang="en-US" smtClean="0"/>
              <a:t>2/21/24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12D428-74E3-499E-9255-6C7C463A82F6}" type="datetime1">
              <a:rPr lang="en-US" smtClean="0"/>
              <a:t>2/21/24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F379E8-AC6C-43B9-9222-BDF0AF9336F0}" type="datetime1">
              <a:rPr lang="en-US" smtClean="0"/>
              <a:t>2/21/24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n-GB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ED329652-6112-4F3D-B614-62B56A045E3D}" type="datetime1">
              <a:rPr lang="en-US" smtClean="0"/>
              <a:t>2/21/24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064E64D-1B50-4EC0-83A1-DE58B45AB49E}" type="datetime1">
              <a:rPr lang="en-US" smtClean="0"/>
              <a:t>2/21/24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61A824-A4A3-4BDD-B7F1-293A0EC1EA54}" type="datetime1">
              <a:rPr lang="en-US" smtClean="0"/>
              <a:t>2/21/24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1B1D06-1BCF-4BCB-9319-09267D16BB9F}" type="datetime1">
              <a:rPr lang="en-US" smtClean="0"/>
              <a:t>2/21/24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361324-1C8A-40EA-A8C7-BACD05350B74}" type="datetime1">
              <a:rPr lang="en-US" smtClean="0"/>
              <a:t>2/21/24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5BA78C1D-B8C9-43D1-BED3-AB201E145563}" type="datetime1">
              <a:rPr lang="en-US" smtClean="0"/>
              <a:t>2/21/24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BFA2D3EE-FBE6-4434-A13B-BD4C1C612D44}" type="datetime1">
              <a:rPr lang="en-US" smtClean="0"/>
              <a:t>2/21/24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Quarter level</a:t>
            </a:r>
          </a:p>
          <a:p>
            <a:pPr lvl="4" rtl="0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4FF323AA-170C-4C76-B350-C21CF15222DA}" type="datetime1">
              <a:rPr lang="en-US" smtClean="0"/>
              <a:t>2/21/24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 rtlCol="0">
            <a:normAutofit fontScale="90000"/>
          </a:bodyPr>
          <a:lstStyle/>
          <a:p>
            <a:pPr rtl="0"/>
            <a:r>
              <a:rPr lang="en-GB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if animals could talk?</a:t>
            </a:r>
            <a:endParaRPr lang="en-gb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r>
              <a:rPr lang="en-GB" dirty="0">
                <a:solidFill>
                  <a:schemeClr val="tx1"/>
                </a:solidFill>
              </a:rPr>
              <a:t>Alfred Clausen </a:t>
            </a:r>
          </a:p>
          <a:p>
            <a:pPr rtl="0">
              <a:spcAft>
                <a:spcPts val="600"/>
              </a:spcAft>
            </a:pPr>
            <a:endParaRPr lang="en-GB" dirty="0">
              <a:solidFill>
                <a:schemeClr val="tx1"/>
              </a:solidFill>
            </a:endParaRPr>
          </a:p>
          <a:p>
            <a:pPr rtl="0">
              <a:spcAft>
                <a:spcPts val="600"/>
              </a:spcAft>
            </a:pPr>
            <a:endParaRPr lang="en-GB" dirty="0">
              <a:solidFill>
                <a:schemeClr val="tx1"/>
              </a:solidFill>
            </a:endParaRPr>
          </a:p>
          <a:p>
            <a:pPr rtl="0">
              <a:spcAft>
                <a:spcPts val="600"/>
              </a:spcAft>
            </a:pPr>
            <a:endParaRPr lang="en-GB" dirty="0">
              <a:solidFill>
                <a:schemeClr val="tx1"/>
              </a:solidFill>
            </a:endParaRPr>
          </a:p>
          <a:p>
            <a:pPr rtl="0">
              <a:spcAft>
                <a:spcPts val="600"/>
              </a:spcAft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27DED-231A-1597-17AE-E0584E7FD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335" y="548640"/>
            <a:ext cx="4465873" cy="1371600"/>
          </a:xfrm>
        </p:spPr>
        <p:txBody>
          <a:bodyPr anchor="ctr">
            <a:normAutofit/>
          </a:bodyPr>
          <a:lstStyle/>
          <a:p>
            <a:r>
              <a:rPr lang="en-GB" dirty="0"/>
              <a:t>Animal’s voices </a:t>
            </a:r>
            <a:br>
              <a:rPr lang="en-GB" dirty="0"/>
            </a:b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D4D8A0-0E63-E8BD-46CC-4A776D0D72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90" r="10210" b="2"/>
          <a:stretch/>
        </p:blipFill>
        <p:spPr>
          <a:xfrm>
            <a:off x="1066800" y="2103120"/>
            <a:ext cx="4663440" cy="3749040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0F967-D2DD-2A36-FAA6-3CCE6BAC99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6794" y="6035040"/>
            <a:ext cx="2893045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6AF379E8-AC6C-43B9-9222-BDF0AF9336F0}" type="datetime1">
              <a:rPr lang="en-US" smtClean="0"/>
              <a:pPr rtl="0">
                <a:spcAft>
                  <a:spcPts val="600"/>
                </a:spcAft>
              </a:pPr>
              <a:t>2/21/24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917EAC1-1363-54AB-B080-D27392F8BDE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If animals could speak, they would inform you that their habitat is getting destroyed or helping their 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385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E3F25DB-89FA-10A7-F5DD-27B7F7991D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1089" y="567548"/>
            <a:ext cx="5905623" cy="538557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5CACB4CB-C552-F12B-DC79-04CAB0EB4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6712" y="666437"/>
            <a:ext cx="3625663" cy="2087325"/>
          </a:xfrm>
        </p:spPr>
        <p:txBody>
          <a:bodyPr/>
          <a:lstStyle/>
          <a:p>
            <a:r>
              <a:rPr lang="en-GB" dirty="0"/>
              <a:t>Cats speaking </a:t>
            </a: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D636C-2D4E-E401-9465-545F4F559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Dogs speaking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96171-8DB0-EB87-0D07-17668E9EF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AF379E8-AC6C-43B9-9222-BDF0AF9336F0}" type="datetime1">
              <a:rPr lang="en-US" smtClean="0"/>
              <a:t>2/21/24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C56A326-B088-3635-B25E-4FAC61D204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0792" y="2237600"/>
            <a:ext cx="8185841" cy="3641933"/>
          </a:xfrm>
          <a:prstGeom prst="rect">
            <a:avLst/>
          </a:prstGeom>
          <a:ln w="3556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85427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3DCE8-8408-1122-A0F0-3AFE9D3B8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79048"/>
          </a:xfrm>
        </p:spPr>
        <p:txBody>
          <a:bodyPr>
            <a:normAutofit fontScale="90000"/>
          </a:bodyPr>
          <a:lstStyle/>
          <a:p>
            <a:r>
              <a:rPr lang="en-GB" dirty="0"/>
              <a:t>If a rabbit could talk what will it say it will say give me food please and set me free.</a:t>
            </a:r>
            <a:endParaRPr lang="en-US" dirty="0"/>
          </a:p>
        </p:txBody>
      </p:sp>
      <p:pic>
        <p:nvPicPr>
          <p:cNvPr id="5" name="Content Placeholder 4" descr="La spacciatrice di libri: 5 cose che... | 5 libri che non consiglierei ...">
            <a:extLst>
              <a:ext uri="{FF2B5EF4-FFF2-40B4-BE49-F238E27FC236}">
                <a16:creationId xmlns:a16="http://schemas.microsoft.com/office/drawing/2014/main" id="{4BFDE041-F379-2A2E-EBC2-9E8E2BA45A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3" y="1534059"/>
            <a:ext cx="10496487" cy="496683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43C05-181D-B6C9-0F3A-B5184C828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AF379E8-AC6C-43B9-9222-BDF0AF9336F0}" type="datetime1">
              <a:rPr lang="en-US" smtClean="0"/>
              <a:t>2/21/24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891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B99AA-EF23-8721-A96A-9A43971DC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Orangutans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CD10C-9699-12A8-3078-7A077ABBD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Don’t eat my palm oil</a:t>
            </a:r>
          </a:p>
          <a:p>
            <a:r>
              <a:rPr lang="en-GB" dirty="0"/>
              <a:t>Help me don’t destroy my habitat </a:t>
            </a:r>
          </a:p>
          <a:p>
            <a:r>
              <a:rPr lang="en-GB" dirty="0"/>
              <a:t>Don’t hurt me </a:t>
            </a:r>
          </a:p>
          <a:p>
            <a:r>
              <a:rPr lang="en-GB" dirty="0"/>
              <a:t>Take care of me 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407AC-3AAB-1A10-080A-E7BCB4B05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AF379E8-AC6C-43B9-9222-BDF0AF9336F0}" type="datetime1">
              <a:rPr lang="en-US" smtClean="0"/>
              <a:t>2/21/24</a:t>
            </a:fld>
            <a:endParaRPr lang="en-US"/>
          </a:p>
        </p:txBody>
      </p:sp>
      <p:pic>
        <p:nvPicPr>
          <p:cNvPr id="5" name="Picture 4" descr="Orangutan in the forest">
            <a:extLst>
              <a:ext uri="{FF2B5EF4-FFF2-40B4-BE49-F238E27FC236}">
                <a16:creationId xmlns:a16="http://schemas.microsoft.com/office/drawing/2014/main" id="{0E719C62-F1DB-B51E-3CD4-158086FFD9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342" y="265373"/>
            <a:ext cx="7297761" cy="613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71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lose up of a logo&#10;&#10;Description automatically generated">
            <a:extLst>
              <a:ext uri="{FF2B5EF4-FFF2-40B4-BE49-F238E27FC236}">
                <a16:creationId xmlns:a16="http://schemas.microsoft.com/office/drawing/2014/main" id="{8B37374E-D4FF-4268-5072-A269B5CAAE2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-314356" y="-767030"/>
            <a:ext cx="12712574" cy="80749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632AF-EA8F-CDA9-16F1-4E899C677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427" y="649224"/>
            <a:ext cx="10058400" cy="1371600"/>
          </a:xfrm>
        </p:spPr>
        <p:txBody>
          <a:bodyPr/>
          <a:lstStyle/>
          <a:p>
            <a:r>
              <a:rPr lang="en-GB" dirty="0"/>
              <a:t>The End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EA148-A9F8-7BF5-5F4A-2708FA605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AF379E8-AC6C-43B9-9222-BDF0AF9336F0}" type="datetime1">
              <a:rPr lang="en-US" smtClean="0"/>
              <a:t>2/21/24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268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9139_TF78438558" id="{0BED6512-3D0D-4F75-AB59-5444160ED234}" vid="{29214CBE-E8BC-4FF0-A7D0-03F1D55577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</Words>
  <Application>Microsoft Office PowerPoint</Application>
  <PresentationFormat>Widescreen</PresentationFormat>
  <Paragraphs>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SavonVTI</vt:lpstr>
      <vt:lpstr>What if animals could talk?</vt:lpstr>
      <vt:lpstr>Animal’s voices  </vt:lpstr>
      <vt:lpstr>Cats speaking  </vt:lpstr>
      <vt:lpstr>Dogs speaking </vt:lpstr>
      <vt:lpstr>If a rabbit could talk what will it say it will say give me food please and set me free.</vt:lpstr>
      <vt:lpstr>Orangutans 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if animals could talk?</dc:title>
  <dc:creator>Mike Clausen (2101884)</dc:creator>
  <cp:lastModifiedBy>Maria Clausen</cp:lastModifiedBy>
  <cp:revision>2</cp:revision>
  <dcterms:created xsi:type="dcterms:W3CDTF">2024-02-21T07:34:22Z</dcterms:created>
  <dcterms:modified xsi:type="dcterms:W3CDTF">2024-02-21T19:02:00Z</dcterms:modified>
</cp:coreProperties>
</file>