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9"/>
  </p:notesMasterIdLst>
  <p:sldIdLst>
    <p:sldId id="306" r:id="rId5"/>
    <p:sldId id="307" r:id="rId6"/>
    <p:sldId id="314" r:id="rId7"/>
    <p:sldId id="31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A0A28B-0B1B-42A5-9DAB-3B049B842DB7}" v="466" dt="2023-02-04T12:28:08.9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967" autoAdjust="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708" y="213360"/>
            <a:ext cx="6272784" cy="2843784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DOES OUR PLANET BELONG TO US ???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Baguet Script" panose="020B0604020202020204" pitchFamily="2" charset="0"/>
              </a:rPr>
              <a:t>BY KIRSTEN LITTLE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88F8C-0C21-FBBC-CFDB-466BC476D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1" y="295149"/>
            <a:ext cx="3493512" cy="3545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60C5F5-EC46-6A33-17DB-FE28B1CE3D81}"/>
              </a:ext>
            </a:extLst>
          </p:cNvPr>
          <p:cNvSpPr txBox="1"/>
          <p:nvPr/>
        </p:nvSpPr>
        <p:spPr>
          <a:xfrm>
            <a:off x="906450" y="668993"/>
            <a:ext cx="109621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I don’t think our planet belongs us to us because we weren’t the first humans/living things on the planet.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No because God created the world and he just left us to be his trusted keepers, but he is the owner.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Over the years we have made a difference/changes to our planet, for example climate change and this proves we cannot be trusted to be the owners.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If more than one person believes they own the planet it can cause conflict as it will be unclear who has the last or final say.</a:t>
            </a:r>
          </a:p>
          <a:p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25EDD05-650E-64DE-DA87-EC6C0DEA6573}"/>
              </a:ext>
            </a:extLst>
          </p:cNvPr>
          <p:cNvSpPr txBox="1">
            <a:spLocks/>
          </p:cNvSpPr>
          <p:nvPr/>
        </p:nvSpPr>
        <p:spPr>
          <a:xfrm>
            <a:off x="323353" y="64367"/>
            <a:ext cx="11545294" cy="10038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all" spc="4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omic Sans MS" panose="030F0702030302020204" pitchFamily="66" charset="0"/>
              </a:rPr>
              <a:t>DISAGREE?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E11AF4-1219-CD4A-D1D1-F4F67A7238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5299" r="15672"/>
          <a:stretch/>
        </p:blipFill>
        <p:spPr>
          <a:xfrm>
            <a:off x="9982200" y="4790967"/>
            <a:ext cx="1762125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37DD4C-5E8B-6CFF-D359-84ACBB9ECA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396"/>
          <a:stretch/>
        </p:blipFill>
        <p:spPr>
          <a:xfrm>
            <a:off x="2140308" y="5153025"/>
            <a:ext cx="2208642" cy="1599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EF07A1-6D91-8AED-C940-FA84ECFD0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261" y="4510854"/>
            <a:ext cx="214597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60C5F5-EC46-6A33-17DB-FE28B1CE3D81}"/>
              </a:ext>
            </a:extLst>
          </p:cNvPr>
          <p:cNvSpPr txBox="1"/>
          <p:nvPr/>
        </p:nvSpPr>
        <p:spPr>
          <a:xfrm>
            <a:off x="906449" y="1439186"/>
            <a:ext cx="10962197" cy="2781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I think we own the planet because we were left to create places for humanity to live in the past, present and future.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We were left trusted to take care of the planet by our ancestors, we are all owners and can make a positive contribution to the planet.  It is too big for one person to be the owner.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25EDD05-650E-64DE-DA87-EC6C0DEA6573}"/>
              </a:ext>
            </a:extLst>
          </p:cNvPr>
          <p:cNvSpPr txBox="1">
            <a:spLocks/>
          </p:cNvSpPr>
          <p:nvPr/>
        </p:nvSpPr>
        <p:spPr>
          <a:xfrm>
            <a:off x="323353" y="201168"/>
            <a:ext cx="11545294" cy="10038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all" spc="4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omic Sans MS" panose="030F0702030302020204" pitchFamily="66" charset="0"/>
              </a:rPr>
              <a:t>AGREE?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54F7A8-381E-AB84-1EF2-2544F3D7B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919" y="4366301"/>
            <a:ext cx="2181225" cy="210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6E75AB-C593-FDFB-3297-DEFCE99C7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37" y="3799884"/>
            <a:ext cx="2786063" cy="278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AC6C68-0CF0-56F7-3F17-C997CE49A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747" y="3963735"/>
            <a:ext cx="2028825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69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14C20C-8527-F29B-558D-F68B31CC3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94" r="-1" b="3051"/>
          <a:stretch/>
        </p:blipFill>
        <p:spPr>
          <a:xfrm>
            <a:off x="2120557" y="10"/>
            <a:ext cx="7950886" cy="6857990"/>
          </a:xfrm>
          <a:custGeom>
            <a:avLst/>
            <a:gdLst/>
            <a:ahLst/>
            <a:cxnLst/>
            <a:rect l="l" t="t" r="r" b="b"/>
            <a:pathLst>
              <a:path w="7950886" h="6858000">
                <a:moveTo>
                  <a:pt x="1964633" y="0"/>
                </a:moveTo>
                <a:lnTo>
                  <a:pt x="5986254" y="0"/>
                </a:lnTo>
                <a:lnTo>
                  <a:pt x="6036855" y="29095"/>
                </a:lnTo>
                <a:cubicBezTo>
                  <a:pt x="7184362" y="726337"/>
                  <a:pt x="7950886" y="1988153"/>
                  <a:pt x="7950886" y="3429000"/>
                </a:cubicBezTo>
                <a:cubicBezTo>
                  <a:pt x="7950886" y="4869847"/>
                  <a:pt x="7184362" y="6131663"/>
                  <a:pt x="6036855" y="6828905"/>
                </a:cubicBezTo>
                <a:lnTo>
                  <a:pt x="5986253" y="6858000"/>
                </a:lnTo>
                <a:lnTo>
                  <a:pt x="1964633" y="6858000"/>
                </a:lnTo>
                <a:lnTo>
                  <a:pt x="1914032" y="6828905"/>
                </a:lnTo>
                <a:cubicBezTo>
                  <a:pt x="766525" y="6131663"/>
                  <a:pt x="0" y="4869847"/>
                  <a:pt x="0" y="3429000"/>
                </a:cubicBezTo>
                <a:cubicBezTo>
                  <a:pt x="0" y="1988153"/>
                  <a:pt x="766525" y="726337"/>
                  <a:pt x="1914032" y="29095"/>
                </a:cubicBezTo>
                <a:close/>
              </a:path>
            </a:pathLst>
          </a:custGeom>
        </p:spPr>
      </p:pic>
      <p:sp>
        <p:nvSpPr>
          <p:cNvPr id="33" name="Graphic 10">
            <a:extLst>
              <a:ext uri="{FF2B5EF4-FFF2-40B4-BE49-F238E27FC236}">
                <a16:creationId xmlns:a16="http://schemas.microsoft.com/office/drawing/2014/main" id="{41E76188-5CDF-4279-90D1-82FF3E523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0896" y="644279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9">
            <a:extLst>
              <a:ext uri="{FF2B5EF4-FFF2-40B4-BE49-F238E27FC236}">
                <a16:creationId xmlns:a16="http://schemas.microsoft.com/office/drawing/2014/main" id="{71511A72-95BD-471D-BEA0-874989E46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08" y="166643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Graphic 11">
            <a:extLst>
              <a:ext uri="{FF2B5EF4-FFF2-40B4-BE49-F238E27FC236}">
                <a16:creationId xmlns:a16="http://schemas.microsoft.com/office/drawing/2014/main" id="{5D61DBFA-1601-4D6C-AF8C-257D581BA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9465" y="5412094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{D13789F5-AAA3-46AE-B680-652C25FEA893}tf89338750_win32</Template>
  <TotalTime>89</TotalTime>
  <Words>184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Baguet Script</vt:lpstr>
      <vt:lpstr>Calibri</vt:lpstr>
      <vt:lpstr>Comic Sans MS</vt:lpstr>
      <vt:lpstr>Univers</vt:lpstr>
      <vt:lpstr>GradientUnivers</vt:lpstr>
      <vt:lpstr>DOES OUR PLANET BELONG TO US ???</vt:lpstr>
      <vt:lpstr>PowerPoint Presentation</vt:lpstr>
      <vt:lpstr>PowerPoint Presentation</vt:lpstr>
      <vt:lpstr>PowerPoint Presentation</vt:lpstr>
    </vt:vector>
  </TitlesOfParts>
  <Company>Telford and Wrekin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OUR PLANET BELONG TO US ???</dc:title>
  <dc:creator>Little, Emma</dc:creator>
  <cp:lastModifiedBy>Little, Emma</cp:lastModifiedBy>
  <cp:revision>2</cp:revision>
  <dcterms:created xsi:type="dcterms:W3CDTF">2023-01-29T15:35:58Z</dcterms:created>
  <dcterms:modified xsi:type="dcterms:W3CDTF">2023-02-06T20:01:58Z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