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02" autoAdjust="0"/>
    <p:restoredTop sz="94660"/>
  </p:normalViewPr>
  <p:slideViewPr>
    <p:cSldViewPr snapToGrid="0">
      <p:cViewPr varScale="1">
        <p:scale>
          <a:sx n="72" d="100"/>
          <a:sy n="72" d="100"/>
        </p:scale>
        <p:origin x="93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17495-9B6D-4D9F-1207-02630784AC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40AA3B-6D60-117C-B19C-1D9F7EC15B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57C5D-8F26-0643-AB2E-9A028AB6B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61DB-B608-4D28-B82A-1B134AFA71B9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A30AA-A3C6-F0F7-7937-843B223A8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92A6C-6880-232B-242E-F0673CCAE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9B67-1955-45CF-938C-8CC433677F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670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05DA3-7BE2-A362-0986-77FFA1493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8CBAF3-96B2-1713-4948-40B8D7550E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C8E58-6BDE-DF61-7305-EBB3F16F3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61DB-B608-4D28-B82A-1B134AFA71B9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863E6-87A7-5609-5CA0-241293A95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6315B-FD67-5FF4-70C5-108DD9BCB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9B67-1955-45CF-938C-8CC433677F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882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DD9944-5E6B-2F1D-F983-85AE8FECB3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D1DF1-A12F-0991-9ADB-D3B2EDB4F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58494-72F0-DE58-39A0-8E41411CF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61DB-B608-4D28-B82A-1B134AFA71B9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C61B1-386D-B515-AD16-B5BD1B8C4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951E4-3DD3-7FB8-C4B3-02EA8D0B4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9B67-1955-45CF-938C-8CC433677F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33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A462D-5C7A-EDF8-9708-E1D271A39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6131F-1851-09C7-5544-4A4F12AE6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3ABA1-84F7-3E35-B24A-877434731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61DB-B608-4D28-B82A-1B134AFA71B9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2C84A-6666-79BD-7BFA-FF9FA5658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0BDF2-1ADB-82D1-F447-C29B46098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9B67-1955-45CF-938C-8CC433677F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347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5F344-B4FF-A09E-EA5B-A47D20943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C0E33-DD20-6CAE-B5B5-37DCD7F37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EF1C2-0904-1F93-06F4-BB4F0A4F5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61DB-B608-4D28-B82A-1B134AFA71B9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6039E-C829-5110-DBE5-B7FA66C57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68A2A-DD37-9C6D-C430-81C76D68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9B67-1955-45CF-938C-8CC433677F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14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AE5F4-D75B-ADFC-A24A-DBDCBC318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9E43E-19C1-F151-4C23-6D9F113FA4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20780B-533C-EE4F-5A23-2B8FFC2A2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D345F3-D8C5-5AB0-2ECF-6E088C0A2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61DB-B608-4D28-B82A-1B134AFA71B9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5B099-FBEC-6E03-1675-1EB4FF809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FB71F-15CB-6FAC-636B-50C8417EE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9B67-1955-45CF-938C-8CC433677F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227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F0500-D263-DDC8-0C0D-FD27107D8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1EAB2-6472-BBEC-9971-6209F8DFD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EBA5D8-7A81-8C05-27E6-3D85B9D42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53E465-FBDE-001E-CCA5-6F0FBC2B91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A9818B-4CCC-5276-A6A8-D1FA4B0CF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6FAAB3-EAC4-179D-94D4-A1C744E2F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61DB-B608-4D28-B82A-1B134AFA71B9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E1D55A-593B-847A-FCC3-D7BCDC418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0587E7-BA99-DD62-1DA2-C24CA311C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9B67-1955-45CF-938C-8CC433677F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299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F36BC-A6C5-CFE2-F345-9629A29AB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414EE7-47E1-78EA-170F-C3C746AF7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61DB-B608-4D28-B82A-1B134AFA71B9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18FB14-19D2-1859-6A9E-297ABED6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9EF91A-EB22-E73A-6D9E-AB257FC1D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9B67-1955-45CF-938C-8CC433677F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916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CCE72A-748A-A448-A5E4-26B52EB5D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61DB-B608-4D28-B82A-1B134AFA71B9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192FAF-03DC-9F51-93DB-9C3D2CB8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CE0BD-FA95-6BB4-D4F4-660B2778F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9B67-1955-45CF-938C-8CC433677F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276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F7ADD-8BE1-AF6F-B707-CE068A755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99C2D-F011-B848-FA89-4E004C2DC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CF879-CDB2-57A2-3662-032C8ABC62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6AB3FB-AC87-F878-7E92-28F289D2F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61DB-B608-4D28-B82A-1B134AFA71B9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FFD424-64AA-9962-7863-79DCC6C84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6347E-BA8A-F642-8BB7-8E633D942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9B67-1955-45CF-938C-8CC433677F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917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32C93-DF76-2AD7-BB12-CF5B62FA4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705E60-0162-5736-04A0-10BC235D5C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0B29A2-B77B-EEF2-0623-F171E2CFB3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F149-BC48-9DC5-DBF0-84DD25C03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61DB-B608-4D28-B82A-1B134AFA71B9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82F17-BF5B-96DB-D237-9EEA30B38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2D8C95-AC0F-9909-5306-D41D4024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9B67-1955-45CF-938C-8CC433677F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011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E4F983-C732-2C5F-CFC0-D954F404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22817-930C-2A9D-88E4-8586AE883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D83C9-E192-592C-FDBE-993A43E094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361DB-B608-4D28-B82A-1B134AFA71B9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B9A09-F0C2-3AAE-7745-5F787C1BC6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A2855-2938-9232-CCE5-62080133A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A9B67-1955-45CF-938C-8CC433677F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38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25E2D-B2F8-9DB8-236A-7E08AAEC8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469" y="1837980"/>
            <a:ext cx="9144000" cy="2387600"/>
          </a:xfrm>
        </p:spPr>
        <p:txBody>
          <a:bodyPr>
            <a:noAutofit/>
          </a:bodyPr>
          <a:lstStyle/>
          <a:p>
            <a:r>
              <a:rPr lang="en-GB" sz="6600" dirty="0">
                <a:solidFill>
                  <a:srgbClr val="CC0099"/>
                </a:solidFill>
              </a:rPr>
              <a:t>What is the strangest thing about how people lived in the past?</a:t>
            </a:r>
          </a:p>
        </p:txBody>
      </p:sp>
    </p:spTree>
    <p:extLst>
      <p:ext uri="{BB962C8B-B14F-4D97-AF65-F5344CB8AC3E}">
        <p14:creationId xmlns:p14="http://schemas.microsoft.com/office/powerpoint/2010/main" val="4035058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1" name="Rectangle 8200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3" name="Rectangle 8202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Pin on zaman purba">
            <a:extLst>
              <a:ext uri="{FF2B5EF4-FFF2-40B4-BE49-F238E27FC236}">
                <a16:creationId xmlns:a16="http://schemas.microsoft.com/office/drawing/2014/main" id="{90A2D854-73EE-A510-4208-5B8C965252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" b="-3"/>
          <a:stretch/>
        </p:blipFill>
        <p:spPr bwMode="auto">
          <a:xfrm>
            <a:off x="85755" y="358216"/>
            <a:ext cx="5915025" cy="695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tone age wheel hi-res stock photography and images - Alamy">
            <a:extLst>
              <a:ext uri="{FF2B5EF4-FFF2-40B4-BE49-F238E27FC236}">
                <a16:creationId xmlns:a16="http://schemas.microsoft.com/office/drawing/2014/main" id="{415D1364-D639-533F-2B77-797DFA069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" r="-3" b="-3"/>
          <a:stretch/>
        </p:blipFill>
        <p:spPr bwMode="auto">
          <a:xfrm>
            <a:off x="7606748" y="2539476"/>
            <a:ext cx="4445630" cy="488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896427-5C0B-948F-BD41-AFE29B810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-2052566"/>
            <a:ext cx="10509179" cy="2795808"/>
          </a:xfrm>
        </p:spPr>
        <p:txBody>
          <a:bodyPr anchor="b">
            <a:normAutofit/>
          </a:bodyPr>
          <a:lstStyle/>
          <a:p>
            <a:r>
              <a:rPr lang="en-GB" sz="4000" dirty="0">
                <a:solidFill>
                  <a:srgbClr val="000000"/>
                </a:solidFill>
              </a:rPr>
              <a:t>Neolithic Period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BBC57-ECFE-270D-62CE-AAE14BBEF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0997" y="207350"/>
            <a:ext cx="10509179" cy="2588458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rgbClr val="000000"/>
                </a:solidFill>
              </a:rPr>
              <a:t>Grew more crops.</a:t>
            </a:r>
          </a:p>
          <a:p>
            <a:r>
              <a:rPr lang="en-GB" sz="3600" dirty="0">
                <a:solidFill>
                  <a:srgbClr val="000000"/>
                </a:solidFill>
              </a:rPr>
              <a:t>Had more animals.</a:t>
            </a:r>
          </a:p>
          <a:p>
            <a:r>
              <a:rPr lang="en-GB" sz="3600" dirty="0">
                <a:solidFill>
                  <a:srgbClr val="000000"/>
                </a:solidFill>
              </a:rPr>
              <a:t>Had better tools.</a:t>
            </a:r>
          </a:p>
          <a:p>
            <a:r>
              <a:rPr lang="en-GB" sz="3600" dirty="0">
                <a:solidFill>
                  <a:srgbClr val="000000"/>
                </a:solidFill>
              </a:rPr>
              <a:t>Discovered fire.</a:t>
            </a:r>
          </a:p>
          <a:p>
            <a:r>
              <a:rPr lang="en-GB" sz="3600" dirty="0">
                <a:solidFill>
                  <a:srgbClr val="000000"/>
                </a:solidFill>
              </a:rPr>
              <a:t>Invented the wheel.</a:t>
            </a:r>
          </a:p>
        </p:txBody>
      </p:sp>
    </p:spTree>
    <p:extLst>
      <p:ext uri="{BB962C8B-B14F-4D97-AF65-F5344CB8AC3E}">
        <p14:creationId xmlns:p14="http://schemas.microsoft.com/office/powerpoint/2010/main" val="4054441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hild standing in front of a large rock&#10;&#10;Description automatically generated">
            <a:extLst>
              <a:ext uri="{FF2B5EF4-FFF2-40B4-BE49-F238E27FC236}">
                <a16:creationId xmlns:a16="http://schemas.microsoft.com/office/drawing/2014/main" id="{BC39DD26-BC1C-F890-15F1-84F7F979B4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0" r="1" b="23797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5" name="Picture 4" descr="A child standing in front of large rocks in a grassy field&#10;&#10;Description automatically generated">
            <a:extLst>
              <a:ext uri="{FF2B5EF4-FFF2-40B4-BE49-F238E27FC236}">
                <a16:creationId xmlns:a16="http://schemas.microsoft.com/office/drawing/2014/main" id="{E5BD5D77-2BFE-1B0B-9799-C56DA7D91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5" b="4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6" descr="A large grassy field with people walking in the distance&#10;&#10;Description automatically generated">
            <a:extLst>
              <a:ext uri="{FF2B5EF4-FFF2-40B4-BE49-F238E27FC236}">
                <a16:creationId xmlns:a16="http://schemas.microsoft.com/office/drawing/2014/main" id="{4B1691F0-E375-A62E-B33F-5736D35827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6" r="-1" b="21310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57C599-0158-FAAE-A8B5-9DD563114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en-GB" sz="3400"/>
              <a:t>Neolithic stone Circle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F3CA5-2BB7-AEE5-865E-F000F0FF0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4600"/>
            <a:ext cx="4922338" cy="3666744"/>
          </a:xfrm>
        </p:spPr>
        <p:txBody>
          <a:bodyPr>
            <a:normAutofit/>
          </a:bodyPr>
          <a:lstStyle/>
          <a:p>
            <a:r>
              <a:rPr lang="en-GB" sz="2000"/>
              <a:t>This is me on holiday at the Castlerigg Stone Circle in Keswick. This is in the Lake District. These stones are from the Neolithic Period. </a:t>
            </a:r>
          </a:p>
        </p:txBody>
      </p:sp>
    </p:spTree>
    <p:extLst>
      <p:ext uri="{BB962C8B-B14F-4D97-AF65-F5344CB8AC3E}">
        <p14:creationId xmlns:p14="http://schemas.microsoft.com/office/powerpoint/2010/main" val="94965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one age man first settled near Liverpool">
            <a:extLst>
              <a:ext uri="{FF2B5EF4-FFF2-40B4-BE49-F238E27FC236}">
                <a16:creationId xmlns:a16="http://schemas.microsoft.com/office/drawing/2014/main" id="{3B650C1C-1075-145C-449C-78D5788F4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4260" y="732677"/>
            <a:ext cx="9283715" cy="57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F0839D-182C-6888-96FD-3486D3D90ACC}"/>
              </a:ext>
            </a:extLst>
          </p:cNvPr>
          <p:cNvSpPr txBox="1"/>
          <p:nvPr/>
        </p:nvSpPr>
        <p:spPr>
          <a:xfrm>
            <a:off x="4783015" y="900332"/>
            <a:ext cx="6639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>
                <a:solidFill>
                  <a:schemeClr val="accent2">
                    <a:lumMod val="75000"/>
                  </a:schemeClr>
                </a:solidFill>
              </a:rPr>
              <a:t>The stone Age</a:t>
            </a:r>
          </a:p>
        </p:txBody>
      </p:sp>
    </p:spTree>
    <p:extLst>
      <p:ext uri="{BB962C8B-B14F-4D97-AF65-F5344CB8AC3E}">
        <p14:creationId xmlns:p14="http://schemas.microsoft.com/office/powerpoint/2010/main" val="3898881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2,900 Stone Age Kids Images, Stock Photos, 3D objects, &amp; Vectors |  Shutterstock">
            <a:extLst>
              <a:ext uri="{FF2B5EF4-FFF2-40B4-BE49-F238E27FC236}">
                <a16:creationId xmlns:a16="http://schemas.microsoft.com/office/drawing/2014/main" id="{2327241E-B174-733E-26CA-BD599F2CA9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25" b="-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655928-966D-FD3D-A6BD-C020071A2BF3}"/>
              </a:ext>
            </a:extLst>
          </p:cNvPr>
          <p:cNvSpPr txBox="1"/>
          <p:nvPr/>
        </p:nvSpPr>
        <p:spPr>
          <a:xfrm>
            <a:off x="7982183" y="1811349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The stone Age was 5000 years ago and it was made up of the Paleolithic  period, Mesolithic period and the neolithic period.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46078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1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tone tools set. Stone age primitive work tools axe, hammer, club, spear  and knife. Stone wheel. Flat style vector illustration isolated on white  background Stock Vector | Adobe Stock">
            <a:extLst>
              <a:ext uri="{FF2B5EF4-FFF2-40B4-BE49-F238E27FC236}">
                <a16:creationId xmlns:a16="http://schemas.microsoft.com/office/drawing/2014/main" id="{A432FFD4-140D-8A35-5C2F-D5E78FE6F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07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2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4CB4E6-8327-EB80-4373-A2A9584F2B9F}"/>
              </a:ext>
            </a:extLst>
          </p:cNvPr>
          <p:cNvSpPr txBox="1"/>
          <p:nvPr/>
        </p:nvSpPr>
        <p:spPr>
          <a:xfrm>
            <a:off x="6865034" y="1782907"/>
            <a:ext cx="5162843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u="sng" dirty="0"/>
              <a:t>Paleolithic Period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Tools made of stone and wood.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The people used the tools to hunt and build.</a:t>
            </a:r>
          </a:p>
        </p:txBody>
      </p:sp>
    </p:spTree>
    <p:extLst>
      <p:ext uri="{BB962C8B-B14F-4D97-AF65-F5344CB8AC3E}">
        <p14:creationId xmlns:p14="http://schemas.microsoft.com/office/powerpoint/2010/main" val="3706641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mmouth — Wikipédia">
            <a:extLst>
              <a:ext uri="{FF2B5EF4-FFF2-40B4-BE49-F238E27FC236}">
                <a16:creationId xmlns:a16="http://schemas.microsoft.com/office/drawing/2014/main" id="{F51CC336-91C8-2F01-A9F6-34584C5B7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Rectangle 410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3DD9B5-402B-6B36-E44A-35CA556E53F3}"/>
              </a:ext>
            </a:extLst>
          </p:cNvPr>
          <p:cNvSpPr txBox="1"/>
          <p:nvPr/>
        </p:nvSpPr>
        <p:spPr>
          <a:xfrm>
            <a:off x="490537" y="5268631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They hunted fish and animals like mammoths, bison and deer. </a:t>
            </a:r>
          </a:p>
        </p:txBody>
      </p:sp>
      <p:cxnSp>
        <p:nvCxnSpPr>
          <p:cNvPr id="4105" name="Straight Connector 410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08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996C60-ADFF-D1AD-5365-ABFD981A0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7" y="640080"/>
            <a:ext cx="4419839" cy="3566160"/>
          </a:xfrm>
        </p:spPr>
        <p:txBody>
          <a:bodyPr anchor="b">
            <a:normAutofit/>
          </a:bodyPr>
          <a:lstStyle/>
          <a:p>
            <a:pPr algn="l"/>
            <a:r>
              <a:rPr lang="en-GB" sz="5400" dirty="0"/>
              <a:t>They lived in huts and caves.</a:t>
            </a:r>
          </a:p>
        </p:txBody>
      </p:sp>
      <p:sp>
        <p:nvSpPr>
          <p:cNvPr id="5129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ave paintings | Stone age cave paintings, Cave paintings, Stone age art">
            <a:extLst>
              <a:ext uri="{FF2B5EF4-FFF2-40B4-BE49-F238E27FC236}">
                <a16:creationId xmlns:a16="http://schemas.microsoft.com/office/drawing/2014/main" id="{F0704BD8-4737-8D58-D0C2-84F8C6706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r="15241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32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5" name="Rectangle 615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74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81CB4D-EB8B-8A29-7E11-003FB8CB3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They ate animals, fish, plants and fruit.</a:t>
            </a:r>
          </a:p>
        </p:txBody>
      </p:sp>
      <p:pic>
        <p:nvPicPr>
          <p:cNvPr id="6146" name="Picture 2" descr="The Paleolithic Diet - As Relevant Today As It Was In The Stone Age: Guide  to Paleo">
            <a:extLst>
              <a:ext uri="{FF2B5EF4-FFF2-40B4-BE49-F238E27FC236}">
                <a16:creationId xmlns:a16="http://schemas.microsoft.com/office/drawing/2014/main" id="{43E3A800-57C3-E1F3-371A-322FB0B0E0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5799" y="47303"/>
            <a:ext cx="4803616" cy="678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737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 descr="Stone Age Cartoon Images – Browse 11,559 Stock Photos, Vectors, and Video |  Adobe Stock">
            <a:extLst>
              <a:ext uri="{FF2B5EF4-FFF2-40B4-BE49-F238E27FC236}">
                <a16:creationId xmlns:a16="http://schemas.microsoft.com/office/drawing/2014/main" id="{6C24DAF2-D914-A98F-0144-7222B508BA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8" b="6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4B6DF7-F8EB-1E1D-115F-12F1FCFA3D17}"/>
              </a:ext>
            </a:extLst>
          </p:cNvPr>
          <p:cNvSpPr txBox="1"/>
          <p:nvPr/>
        </p:nvSpPr>
        <p:spPr>
          <a:xfrm>
            <a:off x="8229600" y="490330"/>
            <a:ext cx="3074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Picking fruit</a:t>
            </a:r>
          </a:p>
        </p:txBody>
      </p:sp>
    </p:spTree>
    <p:extLst>
      <p:ext uri="{BB962C8B-B14F-4D97-AF65-F5344CB8AC3E}">
        <p14:creationId xmlns:p14="http://schemas.microsoft.com/office/powerpoint/2010/main" val="3887032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7FEAE179-C525-48F3-AD47-0E9E2B6F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4F245E-A3CF-E381-A731-82EEDEFED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89" y="4883544"/>
            <a:ext cx="3876086" cy="1556907"/>
          </a:xfrm>
        </p:spPr>
        <p:txBody>
          <a:bodyPr anchor="ctr">
            <a:normAutofit/>
          </a:bodyPr>
          <a:lstStyle/>
          <a:p>
            <a:r>
              <a:rPr lang="en-GB" sz="3200" dirty="0"/>
              <a:t>Mesolithic Period</a:t>
            </a:r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Neolithic settlements of the Western Desert: Proto-villages of Stone Age  Egypt | The Past">
            <a:extLst>
              <a:ext uri="{FF2B5EF4-FFF2-40B4-BE49-F238E27FC236}">
                <a16:creationId xmlns:a16="http://schemas.microsoft.com/office/drawing/2014/main" id="{DE4BB565-3FAE-F107-69CB-0FCE4F204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3" b="11617"/>
          <a:stretch/>
        </p:blipFill>
        <p:spPr bwMode="auto">
          <a:xfrm>
            <a:off x="959205" y="364142"/>
            <a:ext cx="10369645" cy="386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1" name="Rectangle 7180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01107" y="5661132"/>
            <a:ext cx="146304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B401C-5586-7DD8-E29A-1EB0CCBC3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883544"/>
            <a:ext cx="6586915" cy="1556907"/>
          </a:xfrm>
        </p:spPr>
        <p:txBody>
          <a:bodyPr anchor="ctr">
            <a:normAutofit/>
          </a:bodyPr>
          <a:lstStyle/>
          <a:p>
            <a:r>
              <a:rPr lang="en-GB" dirty="0"/>
              <a:t>They started to live in villages.</a:t>
            </a:r>
          </a:p>
          <a:p>
            <a:r>
              <a:rPr lang="en-GB" dirty="0"/>
              <a:t>They grew crops. </a:t>
            </a:r>
          </a:p>
        </p:txBody>
      </p:sp>
    </p:spTree>
    <p:extLst>
      <p:ext uri="{BB962C8B-B14F-4D97-AF65-F5344CB8AC3E}">
        <p14:creationId xmlns:p14="http://schemas.microsoft.com/office/powerpoint/2010/main" val="4068544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155</Words>
  <Application>Microsoft Office PowerPoint</Application>
  <PresentationFormat>Widescreen</PresentationFormat>
  <Paragraphs>22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What is the strangest thing about how people lived in the past?</vt:lpstr>
      <vt:lpstr>PowerPoint Presentation</vt:lpstr>
      <vt:lpstr>PowerPoint Presentation</vt:lpstr>
      <vt:lpstr>PowerPoint Presentation</vt:lpstr>
      <vt:lpstr>PowerPoint Presentation</vt:lpstr>
      <vt:lpstr>They lived in huts and caves.</vt:lpstr>
      <vt:lpstr>They ate animals, fish, plants and fruit.</vt:lpstr>
      <vt:lpstr>PowerPoint Presentation</vt:lpstr>
      <vt:lpstr>Mesolithic Period</vt:lpstr>
      <vt:lpstr>Neolithic Period</vt:lpstr>
      <vt:lpstr>Neolithic stone Circle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the strangest thing about how people lived in the past?</dc:title>
  <dc:creator>Lee</dc:creator>
  <cp:lastModifiedBy>Lee Hickman</cp:lastModifiedBy>
  <cp:revision>3</cp:revision>
  <dcterms:created xsi:type="dcterms:W3CDTF">2023-11-05T14:18:54Z</dcterms:created>
  <dcterms:modified xsi:type="dcterms:W3CDTF">2023-11-06T23:01:51Z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062622-bb73-4454-865f-4f5eccaaf6b4_Enabled">
    <vt:lpwstr>true</vt:lpwstr>
  </property>
  <property fmtid="{D5CDD505-2E9C-101B-9397-08002B2CF9AE}" pid="3" name="MSIP_Label_76062622-bb73-4454-865f-4f5eccaaf6b4_SetDate">
    <vt:lpwstr>2023-11-06T22:43:55Z</vt:lpwstr>
  </property>
  <property fmtid="{D5CDD505-2E9C-101B-9397-08002B2CF9AE}" pid="4" name="MSIP_Label_76062622-bb73-4454-865f-4f5eccaaf6b4_Method">
    <vt:lpwstr>Standard</vt:lpwstr>
  </property>
  <property fmtid="{D5CDD505-2E9C-101B-9397-08002B2CF9AE}" pid="5" name="MSIP_Label_76062622-bb73-4454-865f-4f5eccaaf6b4_Name">
    <vt:lpwstr>Sensitive Files</vt:lpwstr>
  </property>
  <property fmtid="{D5CDD505-2E9C-101B-9397-08002B2CF9AE}" pid="6" name="MSIP_Label_76062622-bb73-4454-865f-4f5eccaaf6b4_SiteId">
    <vt:lpwstr>fe7d3e93-2d5a-4d46-a583-9df760ba2557</vt:lpwstr>
  </property>
  <property fmtid="{D5CDD505-2E9C-101B-9397-08002B2CF9AE}" pid="7" name="MSIP_Label_76062622-bb73-4454-865f-4f5eccaaf6b4_ActionId">
    <vt:lpwstr>72f0dd84-02b0-4036-a88a-903ebc2093d3</vt:lpwstr>
  </property>
  <property fmtid="{D5CDD505-2E9C-101B-9397-08002B2CF9AE}" pid="8" name="MSIP_Label_76062622-bb73-4454-865f-4f5eccaaf6b4_ContentBits">
    <vt:lpwstr>0</vt:lpwstr>
  </property>
</Properties>
</file>