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6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1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95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8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571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2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487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6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4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8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3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8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5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2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6A211-5510-4A79-9898-FD061A29777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FFB0FC-4C31-4ED9-AC99-AADC846AAF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E2974-F765-0198-6FDA-BB1D5A08E93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609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E69372-9A9E-C09B-B2AE-72B584D19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en-GB" dirty="0"/>
              <a:t>Is it better to be an adult or a child?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sz="18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16A4-9E0E-DBD5-2CE6-6FE28F07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6848855" cy="1293028"/>
          </a:xfrm>
        </p:spPr>
        <p:txBody>
          <a:bodyPr>
            <a:normAutofit/>
          </a:bodyPr>
          <a:lstStyle/>
          <a:p>
            <a:r>
              <a:rPr lang="en-GB" dirty="0"/>
              <a:t>I THINK ITS BETTER to be… </a:t>
            </a:r>
            <a:br>
              <a:rPr lang="en-GB" dirty="0"/>
            </a:br>
            <a:r>
              <a:rPr lang="en-GB" dirty="0"/>
              <a:t>An adult!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1504835-20AC-CEB6-D713-C8DD9C066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848854" cy="402412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You get to do lots of jobs – like being a racecar driver or a DJ!</a:t>
            </a:r>
          </a:p>
          <a:p>
            <a:r>
              <a:rPr lang="en-US" dirty="0"/>
              <a:t>You can be a BOSS!!</a:t>
            </a:r>
          </a:p>
          <a:p>
            <a:r>
              <a:rPr lang="en-US" dirty="0"/>
              <a:t>You can go to DJ dance parties</a:t>
            </a:r>
          </a:p>
          <a:p>
            <a:r>
              <a:rPr lang="en-US" dirty="0"/>
              <a:t>You can earn lots of money!</a:t>
            </a:r>
          </a:p>
          <a:p>
            <a:r>
              <a:rPr lang="en-US" dirty="0"/>
              <a:t>You can go on holidays whenever you like</a:t>
            </a:r>
          </a:p>
        </p:txBody>
      </p:sp>
      <p:pic>
        <p:nvPicPr>
          <p:cNvPr id="9" name="Picture 8" descr="Pile of American dollar banknotes">
            <a:extLst>
              <a:ext uri="{FF2B5EF4-FFF2-40B4-BE49-F238E27FC236}">
                <a16:creationId xmlns:a16="http://schemas.microsoft.com/office/drawing/2014/main" id="{850AF9AC-AECE-E960-FF20-2F01E36044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3" r="-4" b="22988"/>
          <a:stretch/>
        </p:blipFill>
        <p:spPr>
          <a:xfrm>
            <a:off x="8112631" y="10"/>
            <a:ext cx="4079369" cy="1225921"/>
          </a:xfrm>
          <a:prstGeom prst="rect">
            <a:avLst/>
          </a:prstGeom>
        </p:spPr>
      </p:pic>
      <p:pic>
        <p:nvPicPr>
          <p:cNvPr id="12" name="Picture 11" descr="Businesswoman looking out of window">
            <a:extLst>
              <a:ext uri="{FF2B5EF4-FFF2-40B4-BE49-F238E27FC236}">
                <a16:creationId xmlns:a16="http://schemas.microsoft.com/office/drawing/2014/main" id="{56B898E7-1071-C693-0D92-AAEE6C9D86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6" r="-4" b="27096"/>
          <a:stretch/>
        </p:blipFill>
        <p:spPr>
          <a:xfrm>
            <a:off x="8112631" y="1335531"/>
            <a:ext cx="4079369" cy="1293028"/>
          </a:xfrm>
          <a:prstGeom prst="rect">
            <a:avLst/>
          </a:prstGeom>
        </p:spPr>
      </p:pic>
      <p:pic>
        <p:nvPicPr>
          <p:cNvPr id="7" name="Picture 6" descr="DJ console desk at a nightclub">
            <a:extLst>
              <a:ext uri="{FF2B5EF4-FFF2-40B4-BE49-F238E27FC236}">
                <a16:creationId xmlns:a16="http://schemas.microsoft.com/office/drawing/2014/main" id="{20C86DB0-5C94-676E-7BCE-BD67752C55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" r="-4" b="32807"/>
          <a:stretch/>
        </p:blipFill>
        <p:spPr>
          <a:xfrm>
            <a:off x="8112631" y="2738159"/>
            <a:ext cx="4079369" cy="1293028"/>
          </a:xfrm>
          <a:prstGeom prst="rect">
            <a:avLst/>
          </a:prstGeom>
        </p:spPr>
      </p:pic>
      <p:pic>
        <p:nvPicPr>
          <p:cNvPr id="5" name="Content Placeholder 4" descr="Racecar speeding on racetrack">
            <a:extLst>
              <a:ext uri="{FF2B5EF4-FFF2-40B4-BE49-F238E27FC236}">
                <a16:creationId xmlns:a16="http://schemas.microsoft.com/office/drawing/2014/main" id="{64AD63E2-351D-0D26-76B7-F3CB54922A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2" r="-4" b="29100"/>
          <a:stretch/>
        </p:blipFill>
        <p:spPr>
          <a:xfrm>
            <a:off x="8112631" y="5767784"/>
            <a:ext cx="4079369" cy="1090216"/>
          </a:xfrm>
          <a:prstGeom prst="rect">
            <a:avLst/>
          </a:prstGeom>
        </p:spPr>
      </p:pic>
      <p:pic>
        <p:nvPicPr>
          <p:cNvPr id="32" name="Picture 31" descr="Group of friends">
            <a:extLst>
              <a:ext uri="{FF2B5EF4-FFF2-40B4-BE49-F238E27FC236}">
                <a16:creationId xmlns:a16="http://schemas.microsoft.com/office/drawing/2014/main" id="{703717D3-813E-2E59-3369-3626474E0E0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30" y="4140787"/>
            <a:ext cx="4079369" cy="15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7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63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Trebuchet MS</vt:lpstr>
      <vt:lpstr>Wingdings 3</vt:lpstr>
      <vt:lpstr>Facet</vt:lpstr>
      <vt:lpstr>Is it better to be an adult or a child?  </vt:lpstr>
      <vt:lpstr>I THINK ITS BETTER to be…  An adult!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better to be an adult or a child?  Niko Gobsill</dc:title>
  <dc:creator>Gobsill, Louise (CDIO Chief Operating Office)</dc:creator>
  <cp:lastModifiedBy>R Smith</cp:lastModifiedBy>
  <cp:revision>2</cp:revision>
  <dcterms:created xsi:type="dcterms:W3CDTF">2024-11-14T16:17:53Z</dcterms:created>
  <dcterms:modified xsi:type="dcterms:W3CDTF">2024-11-20T12:55:26Z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af038e-07b4-4369-a678-c835687cb272_Enabled">
    <vt:lpwstr>true</vt:lpwstr>
  </property>
  <property fmtid="{D5CDD505-2E9C-101B-9397-08002B2CF9AE}" pid="3" name="MSIP_Label_f9af038e-07b4-4369-a678-c835687cb272_SetDate">
    <vt:lpwstr>2024-11-14T16:53:30Z</vt:lpwstr>
  </property>
  <property fmtid="{D5CDD505-2E9C-101B-9397-08002B2CF9AE}" pid="4" name="MSIP_Label_f9af038e-07b4-4369-a678-c835687cb272_Method">
    <vt:lpwstr>Standard</vt:lpwstr>
  </property>
  <property fmtid="{D5CDD505-2E9C-101B-9397-08002B2CF9AE}" pid="5" name="MSIP_Label_f9af038e-07b4-4369-a678-c835687cb272_Name">
    <vt:lpwstr>OFFICIAL</vt:lpwstr>
  </property>
  <property fmtid="{D5CDD505-2E9C-101B-9397-08002B2CF9AE}" pid="6" name="MSIP_Label_f9af038e-07b4-4369-a678-c835687cb272_SiteId">
    <vt:lpwstr>ac52f73c-fd1a-4a9a-8e7a-4a248f3139e1</vt:lpwstr>
  </property>
  <property fmtid="{D5CDD505-2E9C-101B-9397-08002B2CF9AE}" pid="7" name="MSIP_Label_f9af038e-07b4-4369-a678-c835687cb272_ActionId">
    <vt:lpwstr>44ca2953-3080-4cdd-b213-13fdc3e3a07d</vt:lpwstr>
  </property>
  <property fmtid="{D5CDD505-2E9C-101B-9397-08002B2CF9AE}" pid="8" name="MSIP_Label_f9af038e-07b4-4369-a678-c835687cb272_ContentBits">
    <vt:lpwstr>2</vt:lpwstr>
  </property>
  <property fmtid="{D5CDD505-2E9C-101B-9397-08002B2CF9AE}" pid="9" name="ClassificationContentMarkingFooterLocations">
    <vt:lpwstr>Facet:9</vt:lpwstr>
  </property>
  <property fmtid="{D5CDD505-2E9C-101B-9397-08002B2CF9AE}" pid="10" name="ClassificationContentMarkingFooterText">
    <vt:lpwstr>OFFICIAL</vt:lpwstr>
  </property>
</Properties>
</file>