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1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6A211-5510-4A79-9898-FD061A29777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B0FC-4C31-4ED9-AC99-AADC846AA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566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6A211-5510-4A79-9898-FD061A29777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B0FC-4C31-4ED9-AC99-AADC846AA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910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6A211-5510-4A79-9898-FD061A29777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B0FC-4C31-4ED9-AC99-AADC846AAF76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3959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6A211-5510-4A79-9898-FD061A29777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B0FC-4C31-4ED9-AC99-AADC846AA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25888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6A211-5510-4A79-9898-FD061A29777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B0FC-4C31-4ED9-AC99-AADC846AAF76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42571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6A211-5510-4A79-9898-FD061A29777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B0FC-4C31-4ED9-AC99-AADC846AA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7273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6A211-5510-4A79-9898-FD061A29777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B0FC-4C31-4ED9-AC99-AADC846AA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487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6A211-5510-4A79-9898-FD061A29777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B0FC-4C31-4ED9-AC99-AADC846AA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167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6A211-5510-4A79-9898-FD061A29777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B0FC-4C31-4ED9-AC99-AADC846AA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849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6A211-5510-4A79-9898-FD061A29777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B0FC-4C31-4ED9-AC99-AADC846AA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08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6A211-5510-4A79-9898-FD061A29777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B0FC-4C31-4ED9-AC99-AADC846AA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95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6A211-5510-4A79-9898-FD061A29777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B0FC-4C31-4ED9-AC99-AADC846AA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23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6A211-5510-4A79-9898-FD061A29777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B0FC-4C31-4ED9-AC99-AADC846AA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56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6A211-5510-4A79-9898-FD061A29777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B0FC-4C31-4ED9-AC99-AADC846AA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983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6A211-5510-4A79-9898-FD061A29777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B0FC-4C31-4ED9-AC99-AADC846AA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354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6A211-5510-4A79-9898-FD061A29777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FB0FC-4C31-4ED9-AC99-AADC846AAF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9328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6A211-5510-4A79-9898-FD061A29777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3FFB0FC-4C31-4ED9-AC99-AADC846AAF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E2974-F765-0198-6FDA-BB1D5A08E93C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xmlns="" val="ftr"/>
              </p:ext>
            </p:extLst>
          </p:nvPr>
        </p:nvSpPr>
        <p:spPr>
          <a:xfrm>
            <a:off x="5865813" y="6642100"/>
            <a:ext cx="4889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560995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2" r:id="rId1"/>
    <p:sldLayoutId id="2147483993" r:id="rId2"/>
    <p:sldLayoutId id="2147483994" r:id="rId3"/>
    <p:sldLayoutId id="2147483995" r:id="rId4"/>
    <p:sldLayoutId id="2147483996" r:id="rId5"/>
    <p:sldLayoutId id="2147483997" r:id="rId6"/>
    <p:sldLayoutId id="2147483998" r:id="rId7"/>
    <p:sldLayoutId id="2147483999" r:id="rId8"/>
    <p:sldLayoutId id="2147484000" r:id="rId9"/>
    <p:sldLayoutId id="2147484001" r:id="rId10"/>
    <p:sldLayoutId id="2147484002" r:id="rId11"/>
    <p:sldLayoutId id="2147484003" r:id="rId12"/>
    <p:sldLayoutId id="2147484004" r:id="rId13"/>
    <p:sldLayoutId id="2147484005" r:id="rId14"/>
    <p:sldLayoutId id="2147484006" r:id="rId15"/>
    <p:sldLayoutId id="214748400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ADFFC45-3DC9-4433-926F-043E879D9D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F26A87-0610-435F-AA13-BD658385C9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67230" y="-8468"/>
            <a:ext cx="4763558" cy="6866467"/>
            <a:chOff x="67175" y="-8467"/>
            <a:chExt cx="4763558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6321436-5AAD-4FB6-BB0D-316D4540E8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448300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4B0BD33-3D46-4F43-947A-825DFEF610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7175" y="3681413"/>
              <a:ext cx="4763558" cy="3176587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92E26C27-E1F5-47DC-9F83-469D196C55D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58764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1" name="Rectangle 25">
              <a:extLst>
                <a:ext uri="{FF2B5EF4-FFF2-40B4-BE49-F238E27FC236}">
                  <a16:creationId xmlns:a16="http://schemas.microsoft.com/office/drawing/2014/main" id="{95F944E7-2B4E-4AE2-B4DB-846FF8AE0B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0730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FF14952D-390F-46CC-B302-73DDD9C4160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9621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867CDE55-B22A-40D0-882A-9452919EEC2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11788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8C409231-C942-4808-B529-DAC32A7DB00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48954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DE69372-9A9E-C09B-B2AE-72B584D199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7335" y="1282701"/>
            <a:ext cx="5096060" cy="4307148"/>
          </a:xfrm>
        </p:spPr>
        <p:txBody>
          <a:bodyPr anchor="ctr">
            <a:normAutofit/>
          </a:bodyPr>
          <a:lstStyle/>
          <a:p>
            <a:r>
              <a:rPr lang="en-GB" dirty="0"/>
              <a:t>Is it better to be an adult or a child?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sz="18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9370F01-B8C9-4CE4-824C-92B2792E6E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497" y="-8468"/>
            <a:ext cx="5074930" cy="6866468"/>
          </a:xfrm>
          <a:custGeom>
            <a:avLst/>
            <a:gdLst>
              <a:gd name="connsiteX0" fmla="*/ 0 w 5074930"/>
              <a:gd name="connsiteY0" fmla="*/ 0 h 6858000"/>
              <a:gd name="connsiteX1" fmla="*/ 1249825 w 5074930"/>
              <a:gd name="connsiteY1" fmla="*/ 0 h 6858000"/>
              <a:gd name="connsiteX2" fmla="*/ 1249825 w 5074930"/>
              <a:gd name="connsiteY2" fmla="*/ 8457 h 6858000"/>
              <a:gd name="connsiteX3" fmla="*/ 5074930 w 5074930"/>
              <a:gd name="connsiteY3" fmla="*/ 8457 h 6858000"/>
              <a:gd name="connsiteX4" fmla="*/ 5074930 w 5074930"/>
              <a:gd name="connsiteY4" fmla="*/ 6858000 h 6858000"/>
              <a:gd name="connsiteX5" fmla="*/ 1249825 w 5074930"/>
              <a:gd name="connsiteY5" fmla="*/ 6858000 h 6858000"/>
              <a:gd name="connsiteX6" fmla="*/ 1109383 w 50749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4930" h="6858000">
                <a:moveTo>
                  <a:pt x="0" y="0"/>
                </a:moveTo>
                <a:lnTo>
                  <a:pt x="1249825" y="0"/>
                </a:lnTo>
                <a:lnTo>
                  <a:pt x="1249825" y="8457"/>
                </a:lnTo>
                <a:lnTo>
                  <a:pt x="5074930" y="8457"/>
                </a:lnTo>
                <a:lnTo>
                  <a:pt x="5074930" y="6858000"/>
                </a:lnTo>
                <a:lnTo>
                  <a:pt x="1249825" y="6858000"/>
                </a:lnTo>
                <a:lnTo>
                  <a:pt x="1109383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48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D16A4-9E0E-DBD5-2CE6-6FE28F071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764373"/>
            <a:ext cx="6848855" cy="1293028"/>
          </a:xfrm>
        </p:spPr>
        <p:txBody>
          <a:bodyPr>
            <a:normAutofit/>
          </a:bodyPr>
          <a:lstStyle/>
          <a:p>
            <a:r>
              <a:rPr lang="en-GB" dirty="0"/>
              <a:t>I THINK ITS BETTER to be… </a:t>
            </a:r>
            <a:br>
              <a:rPr lang="en-GB" dirty="0"/>
            </a:br>
            <a:r>
              <a:rPr lang="en-GB" dirty="0"/>
              <a:t>An adult!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61504835-20AC-CEB6-D713-C8DD9C066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6848854" cy="402412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You get to do lots of jobs – like being a racecar driver or a DJ!</a:t>
            </a:r>
          </a:p>
          <a:p>
            <a:r>
              <a:rPr lang="en-US" dirty="0"/>
              <a:t>You can be a BOSS!!</a:t>
            </a:r>
          </a:p>
          <a:p>
            <a:r>
              <a:rPr lang="en-US" dirty="0"/>
              <a:t>You can go to DJ dance parties</a:t>
            </a:r>
          </a:p>
          <a:p>
            <a:r>
              <a:rPr lang="en-US" dirty="0"/>
              <a:t>You can earn lots of money!</a:t>
            </a:r>
          </a:p>
          <a:p>
            <a:r>
              <a:rPr lang="en-US" dirty="0"/>
              <a:t>You can go on holidays whenever you like</a:t>
            </a:r>
          </a:p>
        </p:txBody>
      </p:sp>
      <p:pic>
        <p:nvPicPr>
          <p:cNvPr id="9" name="Picture 8" descr="Pile of American dollar banknotes">
            <a:extLst>
              <a:ext uri="{FF2B5EF4-FFF2-40B4-BE49-F238E27FC236}">
                <a16:creationId xmlns:a16="http://schemas.microsoft.com/office/drawing/2014/main" id="{850AF9AC-AECE-E960-FF20-2F01E360448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13" r="-4" b="22988"/>
          <a:stretch/>
        </p:blipFill>
        <p:spPr>
          <a:xfrm>
            <a:off x="8112631" y="10"/>
            <a:ext cx="4079369" cy="1225921"/>
          </a:xfrm>
          <a:prstGeom prst="rect">
            <a:avLst/>
          </a:prstGeom>
        </p:spPr>
      </p:pic>
      <p:pic>
        <p:nvPicPr>
          <p:cNvPr id="12" name="Picture 11" descr="Businesswoman looking out of window">
            <a:extLst>
              <a:ext uri="{FF2B5EF4-FFF2-40B4-BE49-F238E27FC236}">
                <a16:creationId xmlns:a16="http://schemas.microsoft.com/office/drawing/2014/main" id="{56B898E7-1071-C693-0D92-AAEE6C9D86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56" r="-4" b="27096"/>
          <a:stretch/>
        </p:blipFill>
        <p:spPr>
          <a:xfrm>
            <a:off x="8112631" y="1335531"/>
            <a:ext cx="4079369" cy="1293028"/>
          </a:xfrm>
          <a:prstGeom prst="rect">
            <a:avLst/>
          </a:prstGeom>
        </p:spPr>
      </p:pic>
      <p:pic>
        <p:nvPicPr>
          <p:cNvPr id="7" name="Picture 6" descr="DJ console desk at a nightclub">
            <a:extLst>
              <a:ext uri="{FF2B5EF4-FFF2-40B4-BE49-F238E27FC236}">
                <a16:creationId xmlns:a16="http://schemas.microsoft.com/office/drawing/2014/main" id="{20C86DB0-5C94-676E-7BCE-BD67752C557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5" r="-4" b="32807"/>
          <a:stretch/>
        </p:blipFill>
        <p:spPr>
          <a:xfrm>
            <a:off x="8112631" y="2738159"/>
            <a:ext cx="4079369" cy="1293028"/>
          </a:xfrm>
          <a:prstGeom prst="rect">
            <a:avLst/>
          </a:prstGeom>
        </p:spPr>
      </p:pic>
      <p:pic>
        <p:nvPicPr>
          <p:cNvPr id="5" name="Content Placeholder 4" descr="Racecar speeding on racetrack">
            <a:extLst>
              <a:ext uri="{FF2B5EF4-FFF2-40B4-BE49-F238E27FC236}">
                <a16:creationId xmlns:a16="http://schemas.microsoft.com/office/drawing/2014/main" id="{64AD63E2-351D-0D26-76B7-F3CB54922AD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52" r="-4" b="29100"/>
          <a:stretch/>
        </p:blipFill>
        <p:spPr>
          <a:xfrm>
            <a:off x="8112631" y="5767784"/>
            <a:ext cx="4079369" cy="1090216"/>
          </a:xfrm>
          <a:prstGeom prst="rect">
            <a:avLst/>
          </a:prstGeom>
        </p:spPr>
      </p:pic>
      <p:pic>
        <p:nvPicPr>
          <p:cNvPr id="32" name="Picture 31" descr="Group of friends">
            <a:extLst>
              <a:ext uri="{FF2B5EF4-FFF2-40B4-BE49-F238E27FC236}">
                <a16:creationId xmlns:a16="http://schemas.microsoft.com/office/drawing/2014/main" id="{703717D3-813E-2E59-3369-3626474E0E0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630" y="4140787"/>
            <a:ext cx="4079369" cy="151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47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63</Words>
  <Application>Microsoft Office PowerPoint</Application>
  <PresentationFormat>Widescreen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Trebuchet MS</vt:lpstr>
      <vt:lpstr>Wingdings 3</vt:lpstr>
      <vt:lpstr>Facet</vt:lpstr>
      <vt:lpstr>Is it better to be an adult or a child?  </vt:lpstr>
      <vt:lpstr>I THINK ITS BETTER to be…  An adult!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 it better to be an adult or a child?  Niko Gobsill</dc:title>
  <dc:creator>Gobsill, Louise (CDIO Chief Operating Office)</dc:creator>
  <cp:lastModifiedBy>R Smith</cp:lastModifiedBy>
  <cp:revision>2</cp:revision>
  <dcterms:created xsi:type="dcterms:W3CDTF">2024-11-14T16:17:53Z</dcterms:created>
  <dcterms:modified xsi:type="dcterms:W3CDTF">2024-11-20T12:55:26Z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9af038e-07b4-4369-a678-c835687cb272_Enabled">
    <vt:lpwstr>true</vt:lpwstr>
  </property>
  <property fmtid="{D5CDD505-2E9C-101B-9397-08002B2CF9AE}" pid="3" name="MSIP_Label_f9af038e-07b4-4369-a678-c835687cb272_SetDate">
    <vt:lpwstr>2024-11-14T16:53:30Z</vt:lpwstr>
  </property>
  <property fmtid="{D5CDD505-2E9C-101B-9397-08002B2CF9AE}" pid="4" name="MSIP_Label_f9af038e-07b4-4369-a678-c835687cb272_Method">
    <vt:lpwstr>Standard</vt:lpwstr>
  </property>
  <property fmtid="{D5CDD505-2E9C-101B-9397-08002B2CF9AE}" pid="5" name="MSIP_Label_f9af038e-07b4-4369-a678-c835687cb272_Name">
    <vt:lpwstr>OFFICIAL</vt:lpwstr>
  </property>
  <property fmtid="{D5CDD505-2E9C-101B-9397-08002B2CF9AE}" pid="6" name="MSIP_Label_f9af038e-07b4-4369-a678-c835687cb272_SiteId">
    <vt:lpwstr>ac52f73c-fd1a-4a9a-8e7a-4a248f3139e1</vt:lpwstr>
  </property>
  <property fmtid="{D5CDD505-2E9C-101B-9397-08002B2CF9AE}" pid="7" name="MSIP_Label_f9af038e-07b4-4369-a678-c835687cb272_ActionId">
    <vt:lpwstr>44ca2953-3080-4cdd-b213-13fdc3e3a07d</vt:lpwstr>
  </property>
  <property fmtid="{D5CDD505-2E9C-101B-9397-08002B2CF9AE}" pid="8" name="MSIP_Label_f9af038e-07b4-4369-a678-c835687cb272_ContentBits">
    <vt:lpwstr>2</vt:lpwstr>
  </property>
  <property fmtid="{D5CDD505-2E9C-101B-9397-08002B2CF9AE}" pid="9" name="ClassificationContentMarkingFooterLocations">
    <vt:lpwstr>Facet:9</vt:lpwstr>
  </property>
  <property fmtid="{D5CDD505-2E9C-101B-9397-08002B2CF9AE}" pid="10" name="ClassificationContentMarkingFooterText">
    <vt:lpwstr>OFFICIAL</vt:lpwstr>
  </property>
</Properties>
</file>