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9" r:id="rId2"/>
    <p:sldId id="257" r:id="rId3"/>
    <p:sldId id="402" r:id="rId4"/>
    <p:sldId id="397" r:id="rId5"/>
    <p:sldId id="403" r:id="rId6"/>
    <p:sldId id="367" r:id="rId7"/>
    <p:sldId id="401" r:id="rId8"/>
    <p:sldId id="3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1E789C-8F3F-42B9-8247-3ACC194630D6}" v="220" dt="2020-07-28T14:39:30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1367" autoAdjust="0"/>
  </p:normalViewPr>
  <p:slideViewPr>
    <p:cSldViewPr snapToGrid="0">
      <p:cViewPr varScale="1">
        <p:scale>
          <a:sx n="80" d="100"/>
          <a:sy n="80" d="100"/>
        </p:scale>
        <p:origin x="5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Walmsley" userId="5c7d6a0f1562343c" providerId="LiveId" clId="{A61E789C-8F3F-42B9-8247-3ACC194630D6}"/>
    <pc:docChg chg="undo redo custSel addSld delSld modSld sldOrd">
      <pc:chgData name="Louise Walmsley" userId="5c7d6a0f1562343c" providerId="LiveId" clId="{A61E789C-8F3F-42B9-8247-3ACC194630D6}" dt="2020-07-28T19:24:24.182" v="992" actId="22"/>
      <pc:docMkLst>
        <pc:docMk/>
      </pc:docMkLst>
      <pc:sldChg chg="addSp delSp modSp mod">
        <pc:chgData name="Louise Walmsley" userId="5c7d6a0f1562343c" providerId="LiveId" clId="{A61E789C-8F3F-42B9-8247-3ACC194630D6}" dt="2020-07-28T19:07:02.720" v="988" actId="20577"/>
        <pc:sldMkLst>
          <pc:docMk/>
          <pc:sldMk cId="997342700" sldId="257"/>
        </pc:sldMkLst>
        <pc:spChg chg="mod">
          <ac:chgData name="Louise Walmsley" userId="5c7d6a0f1562343c" providerId="LiveId" clId="{A61E789C-8F3F-42B9-8247-3ACC194630D6}" dt="2020-07-28T12:04:12.861" v="108" actId="20577"/>
          <ac:spMkLst>
            <pc:docMk/>
            <pc:sldMk cId="997342700" sldId="257"/>
            <ac:spMk id="4" creationId="{9AA1D054-9184-4960-8116-C3477DDD884E}"/>
          </ac:spMkLst>
        </pc:spChg>
        <pc:spChg chg="mod">
          <ac:chgData name="Louise Walmsley" userId="5c7d6a0f1562343c" providerId="LiveId" clId="{A61E789C-8F3F-42B9-8247-3ACC194630D6}" dt="2020-07-28T19:07:02.720" v="988" actId="20577"/>
          <ac:spMkLst>
            <pc:docMk/>
            <pc:sldMk cId="997342700" sldId="257"/>
            <ac:spMk id="13" creationId="{EC3904F5-39BE-42E7-8407-D2B1882CE191}"/>
          </ac:spMkLst>
        </pc:spChg>
        <pc:spChg chg="mod">
          <ac:chgData name="Louise Walmsley" userId="5c7d6a0f1562343c" providerId="LiveId" clId="{A61E789C-8F3F-42B9-8247-3ACC194630D6}" dt="2020-07-28T12:10:04.669" v="172" actId="20577"/>
          <ac:spMkLst>
            <pc:docMk/>
            <pc:sldMk cId="997342700" sldId="257"/>
            <ac:spMk id="15" creationId="{744EEA43-1DC6-4EBC-9ADB-03BFC2B52C41}"/>
          </ac:spMkLst>
        </pc:spChg>
        <pc:spChg chg="mod">
          <ac:chgData name="Louise Walmsley" userId="5c7d6a0f1562343c" providerId="LiveId" clId="{A61E789C-8F3F-42B9-8247-3ACC194630D6}" dt="2020-07-28T12:07:48.370" v="138" actId="20577"/>
          <ac:spMkLst>
            <pc:docMk/>
            <pc:sldMk cId="997342700" sldId="257"/>
            <ac:spMk id="16" creationId="{FE260BEB-76A9-4D75-8656-AF49F093C0F4}"/>
          </ac:spMkLst>
        </pc:spChg>
        <pc:picChg chg="add mod">
          <ac:chgData name="Louise Walmsley" userId="5c7d6a0f1562343c" providerId="LiveId" clId="{A61E789C-8F3F-42B9-8247-3ACC194630D6}" dt="2020-07-28T12:06:17.241" v="110" actId="1076"/>
          <ac:picMkLst>
            <pc:docMk/>
            <pc:sldMk cId="997342700" sldId="257"/>
            <ac:picMk id="2" creationId="{979D09EA-4100-4E8D-85EA-324F9F263EB9}"/>
          </ac:picMkLst>
        </pc:picChg>
        <pc:picChg chg="del">
          <ac:chgData name="Louise Walmsley" userId="5c7d6a0f1562343c" providerId="LiveId" clId="{A61E789C-8F3F-42B9-8247-3ACC194630D6}" dt="2020-07-28T12:03:11.385" v="62" actId="478"/>
          <ac:picMkLst>
            <pc:docMk/>
            <pc:sldMk cId="997342700" sldId="257"/>
            <ac:picMk id="3" creationId="{06936866-221B-4097-B4EA-A101FAB6620F}"/>
          </ac:picMkLst>
        </pc:picChg>
        <pc:picChg chg="add mod">
          <ac:chgData name="Louise Walmsley" userId="5c7d6a0f1562343c" providerId="LiveId" clId="{A61E789C-8F3F-42B9-8247-3ACC194630D6}" dt="2020-07-28T12:07:55.257" v="141" actId="14100"/>
          <ac:picMkLst>
            <pc:docMk/>
            <pc:sldMk cId="997342700" sldId="257"/>
            <ac:picMk id="5" creationId="{E9A4DDA3-762D-47BC-AFAF-9FE65E6AB0C1}"/>
          </ac:picMkLst>
        </pc:picChg>
        <pc:picChg chg="add mod">
          <ac:chgData name="Louise Walmsley" userId="5c7d6a0f1562343c" providerId="LiveId" clId="{A61E789C-8F3F-42B9-8247-3ACC194630D6}" dt="2020-07-28T12:09:12.861" v="143" actId="1076"/>
          <ac:picMkLst>
            <pc:docMk/>
            <pc:sldMk cId="997342700" sldId="257"/>
            <ac:picMk id="6" creationId="{FDBA5878-583A-4420-AB9A-9813931FFCF8}"/>
          </ac:picMkLst>
        </pc:picChg>
        <pc:picChg chg="add mod">
          <ac:chgData name="Louise Walmsley" userId="5c7d6a0f1562343c" providerId="LiveId" clId="{A61E789C-8F3F-42B9-8247-3ACC194630D6}" dt="2020-07-28T12:12:47.780" v="175" actId="14100"/>
          <ac:picMkLst>
            <pc:docMk/>
            <pc:sldMk cId="997342700" sldId="257"/>
            <ac:picMk id="7" creationId="{734139C0-3700-4D9D-B5B6-0941006D0044}"/>
          </ac:picMkLst>
        </pc:picChg>
        <pc:picChg chg="del">
          <ac:chgData name="Louise Walmsley" userId="5c7d6a0f1562343c" providerId="LiveId" clId="{A61E789C-8F3F-42B9-8247-3ACC194630D6}" dt="2020-07-28T12:03:13.133" v="66" actId="478"/>
          <ac:picMkLst>
            <pc:docMk/>
            <pc:sldMk cId="997342700" sldId="257"/>
            <ac:picMk id="8" creationId="{04D672D7-FDA2-42F8-BC11-F1AC00459123}"/>
          </ac:picMkLst>
        </pc:picChg>
        <pc:picChg chg="del">
          <ac:chgData name="Louise Walmsley" userId="5c7d6a0f1562343c" providerId="LiveId" clId="{A61E789C-8F3F-42B9-8247-3ACC194630D6}" dt="2020-07-28T12:03:12.048" v="63" actId="478"/>
          <ac:picMkLst>
            <pc:docMk/>
            <pc:sldMk cId="997342700" sldId="257"/>
            <ac:picMk id="11" creationId="{882BAC8C-DD09-47E6-A414-5C29789CA364}"/>
          </ac:picMkLst>
        </pc:picChg>
        <pc:picChg chg="del mod">
          <ac:chgData name="Louise Walmsley" userId="5c7d6a0f1562343c" providerId="LiveId" clId="{A61E789C-8F3F-42B9-8247-3ACC194630D6}" dt="2020-07-28T12:03:12.602" v="65" actId="478"/>
          <ac:picMkLst>
            <pc:docMk/>
            <pc:sldMk cId="997342700" sldId="257"/>
            <ac:picMk id="20" creationId="{50D68A1C-CCDA-4A78-B6FC-DEE6D4C007C2}"/>
          </ac:picMkLst>
        </pc:picChg>
      </pc:sldChg>
      <pc:sldChg chg="modSp mod">
        <pc:chgData name="Louise Walmsley" userId="5c7d6a0f1562343c" providerId="LiveId" clId="{A61E789C-8F3F-42B9-8247-3ACC194630D6}" dt="2020-07-26T15:17:24.642" v="4" actId="20577"/>
        <pc:sldMkLst>
          <pc:docMk/>
          <pc:sldMk cId="4184269709" sldId="299"/>
        </pc:sldMkLst>
        <pc:graphicFrameChg chg="modGraphic">
          <ac:chgData name="Louise Walmsley" userId="5c7d6a0f1562343c" providerId="LiveId" clId="{A61E789C-8F3F-42B9-8247-3ACC194630D6}" dt="2020-07-26T15:17:24.642" v="4" actId="20577"/>
          <ac:graphicFrameMkLst>
            <pc:docMk/>
            <pc:sldMk cId="4184269709" sldId="299"/>
            <ac:graphicFrameMk id="3" creationId="{00000000-0000-0000-0000-000000000000}"/>
          </ac:graphicFrameMkLst>
        </pc:graphicFrameChg>
      </pc:sldChg>
      <pc:sldChg chg="del">
        <pc:chgData name="Louise Walmsley" userId="5c7d6a0f1562343c" providerId="LiveId" clId="{A61E789C-8F3F-42B9-8247-3ACC194630D6}" dt="2020-07-26T15:18:47.528" v="6" actId="47"/>
        <pc:sldMkLst>
          <pc:docMk/>
          <pc:sldMk cId="2063664920" sldId="338"/>
        </pc:sldMkLst>
      </pc:sldChg>
      <pc:sldChg chg="addSp modSp del mod">
        <pc:chgData name="Louise Walmsley" userId="5c7d6a0f1562343c" providerId="LiveId" clId="{A61E789C-8F3F-42B9-8247-3ACC194630D6}" dt="2020-07-28T14:40:13.419" v="929" actId="2696"/>
        <pc:sldMkLst>
          <pc:docMk/>
          <pc:sldMk cId="2425402238" sldId="363"/>
        </pc:sldMkLst>
        <pc:spChg chg="add mod">
          <ac:chgData name="Louise Walmsley" userId="5c7d6a0f1562343c" providerId="LiveId" clId="{A61E789C-8F3F-42B9-8247-3ACC194630D6}" dt="2020-07-28T14:00:51.292" v="177" actId="1076"/>
          <ac:spMkLst>
            <pc:docMk/>
            <pc:sldMk cId="2425402238" sldId="363"/>
            <ac:spMk id="2" creationId="{D47D4F9D-4A42-4D4D-A088-ACE847298D23}"/>
          </ac:spMkLst>
        </pc:spChg>
      </pc:sldChg>
      <pc:sldChg chg="addSp delSp modSp mod">
        <pc:chgData name="Louise Walmsley" userId="5c7d6a0f1562343c" providerId="LiveId" clId="{A61E789C-8F3F-42B9-8247-3ACC194630D6}" dt="2020-07-28T14:08:15.902" v="367" actId="14100"/>
        <pc:sldMkLst>
          <pc:docMk/>
          <pc:sldMk cId="1218878965" sldId="367"/>
        </pc:sldMkLst>
        <pc:spChg chg="add del">
          <ac:chgData name="Louise Walmsley" userId="5c7d6a0f1562343c" providerId="LiveId" clId="{A61E789C-8F3F-42B9-8247-3ACC194630D6}" dt="2020-07-28T14:01:40.523" v="179"/>
          <ac:spMkLst>
            <pc:docMk/>
            <pc:sldMk cId="1218878965" sldId="367"/>
            <ac:spMk id="3" creationId="{75115896-0691-4A9A-8186-C87B588B39A1}"/>
          </ac:spMkLst>
        </pc:spChg>
        <pc:spChg chg="add del">
          <ac:chgData name="Louise Walmsley" userId="5c7d6a0f1562343c" providerId="LiveId" clId="{A61E789C-8F3F-42B9-8247-3ACC194630D6}" dt="2020-07-28T14:01:40.523" v="179"/>
          <ac:spMkLst>
            <pc:docMk/>
            <pc:sldMk cId="1218878965" sldId="367"/>
            <ac:spMk id="4" creationId="{A9838295-A715-4231-B02F-7936B3EA98AF}"/>
          </ac:spMkLst>
        </pc:spChg>
        <pc:spChg chg="add del mod">
          <ac:chgData name="Louise Walmsley" userId="5c7d6a0f1562343c" providerId="LiveId" clId="{A61E789C-8F3F-42B9-8247-3ACC194630D6}" dt="2020-07-28T14:07:01.911" v="349" actId="767"/>
          <ac:spMkLst>
            <pc:docMk/>
            <pc:sldMk cId="1218878965" sldId="367"/>
            <ac:spMk id="16" creationId="{C989B100-5BF3-4E33-8FDB-F0969BA9398B}"/>
          </ac:spMkLst>
        </pc:spChg>
        <pc:spChg chg="add del mod">
          <ac:chgData name="Louise Walmsley" userId="5c7d6a0f1562343c" providerId="LiveId" clId="{A61E789C-8F3F-42B9-8247-3ACC194630D6}" dt="2020-07-28T14:07:00.926" v="348"/>
          <ac:spMkLst>
            <pc:docMk/>
            <pc:sldMk cId="1218878965" sldId="367"/>
            <ac:spMk id="17" creationId="{F21C6A49-241E-4DA1-A79B-E1BE1F4C3E87}"/>
          </ac:spMkLst>
        </pc:spChg>
        <pc:spChg chg="add del mod">
          <ac:chgData name="Louise Walmsley" userId="5c7d6a0f1562343c" providerId="LiveId" clId="{A61E789C-8F3F-42B9-8247-3ACC194630D6}" dt="2020-07-28T14:07:00.926" v="348"/>
          <ac:spMkLst>
            <pc:docMk/>
            <pc:sldMk cId="1218878965" sldId="367"/>
            <ac:spMk id="18" creationId="{533FC5AB-0BC3-4334-B599-DA056E9C9D51}"/>
          </ac:spMkLst>
        </pc:spChg>
        <pc:spChg chg="add del mod">
          <ac:chgData name="Louise Walmsley" userId="5c7d6a0f1562343c" providerId="LiveId" clId="{A61E789C-8F3F-42B9-8247-3ACC194630D6}" dt="2020-07-28T14:07:00.926" v="348"/>
          <ac:spMkLst>
            <pc:docMk/>
            <pc:sldMk cId="1218878965" sldId="367"/>
            <ac:spMk id="19" creationId="{FC9C54D7-E287-4FF4-874E-5474C818C8A3}"/>
          </ac:spMkLst>
        </pc:spChg>
        <pc:spChg chg="add mod">
          <ac:chgData name="Louise Walmsley" userId="5c7d6a0f1562343c" providerId="LiveId" clId="{A61E789C-8F3F-42B9-8247-3ACC194630D6}" dt="2020-07-28T14:08:02.758" v="364" actId="20577"/>
          <ac:spMkLst>
            <pc:docMk/>
            <pc:sldMk cId="1218878965" sldId="367"/>
            <ac:spMk id="20" creationId="{D53E240F-AB9B-4FAA-86E3-69BE3B7AF7D1}"/>
          </ac:spMkLst>
        </pc:spChg>
        <pc:picChg chg="del mod">
          <ac:chgData name="Louise Walmsley" userId="5c7d6a0f1562343c" providerId="LiveId" clId="{A61E789C-8F3F-42B9-8247-3ACC194630D6}" dt="2020-07-28T14:01:50.354" v="181" actId="478"/>
          <ac:picMkLst>
            <pc:docMk/>
            <pc:sldMk cId="1218878965" sldId="367"/>
            <ac:picMk id="2" creationId="{234EF57D-3253-44F5-8E48-CFAE4BB215DC}"/>
          </ac:picMkLst>
        </pc:picChg>
        <pc:picChg chg="add del mod">
          <ac:chgData name="Louise Walmsley" userId="5c7d6a0f1562343c" providerId="LiveId" clId="{A61E789C-8F3F-42B9-8247-3ACC194630D6}" dt="2020-07-28T14:02:20.523" v="184" actId="478"/>
          <ac:picMkLst>
            <pc:docMk/>
            <pc:sldMk cId="1218878965" sldId="367"/>
            <ac:picMk id="9" creationId="{65AC24EE-1ADC-41D1-BAEA-463114FFBAD1}"/>
          </ac:picMkLst>
        </pc:picChg>
        <pc:picChg chg="add del mod">
          <ac:chgData name="Louise Walmsley" userId="5c7d6a0f1562343c" providerId="LiveId" clId="{A61E789C-8F3F-42B9-8247-3ACC194630D6}" dt="2020-07-28T14:02:52.593" v="189" actId="478"/>
          <ac:picMkLst>
            <pc:docMk/>
            <pc:sldMk cId="1218878965" sldId="367"/>
            <ac:picMk id="11" creationId="{D6763633-9AB5-4E1D-A1E1-274B31A509DE}"/>
          </ac:picMkLst>
        </pc:picChg>
        <pc:picChg chg="add del mod">
          <ac:chgData name="Louise Walmsley" userId="5c7d6a0f1562343c" providerId="LiveId" clId="{A61E789C-8F3F-42B9-8247-3ACC194630D6}" dt="2020-07-28T14:07:14.012" v="356" actId="22"/>
          <ac:picMkLst>
            <pc:docMk/>
            <pc:sldMk cId="1218878965" sldId="367"/>
            <ac:picMk id="13" creationId="{16A24241-4805-41AC-8343-806482ECDA10}"/>
          </ac:picMkLst>
        </pc:picChg>
        <pc:picChg chg="add del mod">
          <ac:chgData name="Louise Walmsley" userId="5c7d6a0f1562343c" providerId="LiveId" clId="{A61E789C-8F3F-42B9-8247-3ACC194630D6}" dt="2020-07-28T14:07:06.976" v="352" actId="22"/>
          <ac:picMkLst>
            <pc:docMk/>
            <pc:sldMk cId="1218878965" sldId="367"/>
            <ac:picMk id="15" creationId="{449B048A-7450-4E59-98B9-D0BB9708D9A1}"/>
          </ac:picMkLst>
        </pc:picChg>
        <pc:picChg chg="add mod">
          <ac:chgData name="Louise Walmsley" userId="5c7d6a0f1562343c" providerId="LiveId" clId="{A61E789C-8F3F-42B9-8247-3ACC194630D6}" dt="2020-07-28T14:08:15.902" v="367" actId="14100"/>
          <ac:picMkLst>
            <pc:docMk/>
            <pc:sldMk cId="1218878965" sldId="367"/>
            <ac:picMk id="24" creationId="{95C3BE07-ABE0-40C8-AB03-D3F618A2C67A}"/>
          </ac:picMkLst>
        </pc:picChg>
        <pc:picChg chg="add del">
          <ac:chgData name="Louise Walmsley" userId="5c7d6a0f1562343c" providerId="LiveId" clId="{A61E789C-8F3F-42B9-8247-3ACC194630D6}" dt="2020-07-28T14:01:40.523" v="179"/>
          <ac:picMkLst>
            <pc:docMk/>
            <pc:sldMk cId="1218878965" sldId="367"/>
            <ac:picMk id="2049" creationId="{8378BD3E-4B86-4DD7-8ED0-1CACCFA176BD}"/>
          </ac:picMkLst>
        </pc:picChg>
        <pc:picChg chg="add del mod">
          <ac:chgData name="Louise Walmsley" userId="5c7d6a0f1562343c" providerId="LiveId" clId="{A61E789C-8F3F-42B9-8247-3ACC194630D6}" dt="2020-07-28T14:07:00.926" v="348"/>
          <ac:picMkLst>
            <pc:docMk/>
            <pc:sldMk cId="1218878965" sldId="367"/>
            <ac:picMk id="2052" creationId="{CB4BB0A6-464A-4976-B49E-A197E0DACC5E}"/>
          </ac:picMkLst>
        </pc:picChg>
        <pc:picChg chg="add del mod">
          <ac:chgData name="Louise Walmsley" userId="5c7d6a0f1562343c" providerId="LiveId" clId="{A61E789C-8F3F-42B9-8247-3ACC194630D6}" dt="2020-07-28T14:07:00.926" v="348"/>
          <ac:picMkLst>
            <pc:docMk/>
            <pc:sldMk cId="1218878965" sldId="367"/>
            <ac:picMk id="2053" creationId="{AF2BAC3D-823E-4674-A7ED-4EFCB1CD9F06}"/>
          </ac:picMkLst>
        </pc:picChg>
      </pc:sldChg>
      <pc:sldChg chg="addSp delSp modSp mod">
        <pc:chgData name="Louise Walmsley" userId="5c7d6a0f1562343c" providerId="LiveId" clId="{A61E789C-8F3F-42B9-8247-3ACC194630D6}" dt="2020-07-28T14:23:43.869" v="703" actId="20577"/>
        <pc:sldMkLst>
          <pc:docMk/>
          <pc:sldMk cId="1375440276" sldId="374"/>
        </pc:sldMkLst>
        <pc:spChg chg="mod">
          <ac:chgData name="Louise Walmsley" userId="5c7d6a0f1562343c" providerId="LiveId" clId="{A61E789C-8F3F-42B9-8247-3ACC194630D6}" dt="2020-07-28T14:23:43.869" v="703" actId="20577"/>
          <ac:spMkLst>
            <pc:docMk/>
            <pc:sldMk cId="1375440276" sldId="374"/>
            <ac:spMk id="3" creationId="{2377BC1B-7131-43AE-AF17-DBB0518CDB6B}"/>
          </ac:spMkLst>
        </pc:spChg>
        <pc:spChg chg="mod">
          <ac:chgData name="Louise Walmsley" userId="5c7d6a0f1562343c" providerId="LiveId" clId="{A61E789C-8F3F-42B9-8247-3ACC194630D6}" dt="2020-07-28T14:22:20.898" v="662" actId="20577"/>
          <ac:spMkLst>
            <pc:docMk/>
            <pc:sldMk cId="1375440276" sldId="374"/>
            <ac:spMk id="4" creationId="{9AA1D054-9184-4960-8116-C3477DDD884E}"/>
          </ac:spMkLst>
        </pc:spChg>
        <pc:picChg chg="add del mod">
          <ac:chgData name="Louise Walmsley" userId="5c7d6a0f1562343c" providerId="LiveId" clId="{A61E789C-8F3F-42B9-8247-3ACC194630D6}" dt="2020-07-28T14:20:32.307" v="553" actId="478"/>
          <ac:picMkLst>
            <pc:docMk/>
            <pc:sldMk cId="1375440276" sldId="374"/>
            <ac:picMk id="2" creationId="{8DAD66DA-505D-49AC-99E3-3376810F51DC}"/>
          </ac:picMkLst>
        </pc:picChg>
        <pc:picChg chg="add del mod">
          <ac:chgData name="Louise Walmsley" userId="5c7d6a0f1562343c" providerId="LiveId" clId="{A61E789C-8F3F-42B9-8247-3ACC194630D6}" dt="2020-07-28T14:20:30.852" v="552" actId="478"/>
          <ac:picMkLst>
            <pc:docMk/>
            <pc:sldMk cId="1375440276" sldId="374"/>
            <ac:picMk id="5" creationId="{7B001F57-5456-4665-BDF8-10BD42BEE91A}"/>
          </ac:picMkLst>
        </pc:picChg>
        <pc:picChg chg="del">
          <ac:chgData name="Louise Walmsley" userId="5c7d6a0f1562343c" providerId="LiveId" clId="{A61E789C-8F3F-42B9-8247-3ACC194630D6}" dt="2020-07-28T14:16:36.553" v="501" actId="478"/>
          <ac:picMkLst>
            <pc:docMk/>
            <pc:sldMk cId="1375440276" sldId="374"/>
            <ac:picMk id="6" creationId="{D9FAE01B-7611-4A0B-AF30-68873CD8DDDA}"/>
          </ac:picMkLst>
        </pc:picChg>
        <pc:picChg chg="add mod">
          <ac:chgData name="Louise Walmsley" userId="5c7d6a0f1562343c" providerId="LiveId" clId="{A61E789C-8F3F-42B9-8247-3ACC194630D6}" dt="2020-07-28T14:21:52.130" v="601" actId="1076"/>
          <ac:picMkLst>
            <pc:docMk/>
            <pc:sldMk cId="1375440276" sldId="374"/>
            <ac:picMk id="7" creationId="{96B0C819-6FD9-4325-ADF6-06B1E8018FDF}"/>
          </ac:picMkLst>
        </pc:picChg>
        <pc:picChg chg="add mod">
          <ac:chgData name="Louise Walmsley" userId="5c7d6a0f1562343c" providerId="LiveId" clId="{A61E789C-8F3F-42B9-8247-3ACC194630D6}" dt="2020-07-28T14:23:14.228" v="664" actId="1076"/>
          <ac:picMkLst>
            <pc:docMk/>
            <pc:sldMk cId="1375440276" sldId="374"/>
            <ac:picMk id="8" creationId="{7E34BA7E-04CA-4AC2-A952-059A483F6982}"/>
          </ac:picMkLst>
        </pc:picChg>
        <pc:picChg chg="del">
          <ac:chgData name="Louise Walmsley" userId="5c7d6a0f1562343c" providerId="LiveId" clId="{A61E789C-8F3F-42B9-8247-3ACC194630D6}" dt="2020-07-28T14:17:32.556" v="544" actId="478"/>
          <ac:picMkLst>
            <pc:docMk/>
            <pc:sldMk cId="1375440276" sldId="374"/>
            <ac:picMk id="10" creationId="{850DD784-5C42-4E26-89BD-023718A65C01}"/>
          </ac:picMkLst>
        </pc:picChg>
        <pc:picChg chg="del">
          <ac:chgData name="Louise Walmsley" userId="5c7d6a0f1562343c" providerId="LiveId" clId="{A61E789C-8F3F-42B9-8247-3ACC194630D6}" dt="2020-07-28T14:16:37.338" v="502" actId="478"/>
          <ac:picMkLst>
            <pc:docMk/>
            <pc:sldMk cId="1375440276" sldId="374"/>
            <ac:picMk id="15" creationId="{8891C533-5D44-4BF2-95DC-CF5904085468}"/>
          </ac:picMkLst>
        </pc:picChg>
        <pc:picChg chg="del">
          <ac:chgData name="Louise Walmsley" userId="5c7d6a0f1562343c" providerId="LiveId" clId="{A61E789C-8F3F-42B9-8247-3ACC194630D6}" dt="2020-07-28T14:17:33.952" v="545" actId="478"/>
          <ac:picMkLst>
            <pc:docMk/>
            <pc:sldMk cId="1375440276" sldId="374"/>
            <ac:picMk id="19" creationId="{EC5DF2FC-9548-4204-974F-C403D948A46A}"/>
          </ac:picMkLst>
        </pc:picChg>
        <pc:picChg chg="del">
          <ac:chgData name="Louise Walmsley" userId="5c7d6a0f1562343c" providerId="LiveId" clId="{A61E789C-8F3F-42B9-8247-3ACC194630D6}" dt="2020-07-28T14:17:31.776" v="543" actId="478"/>
          <ac:picMkLst>
            <pc:docMk/>
            <pc:sldMk cId="1375440276" sldId="374"/>
            <ac:picMk id="20" creationId="{111C5072-BDE2-43C6-92EF-14B8D94DF6FB}"/>
          </ac:picMkLst>
        </pc:picChg>
        <pc:picChg chg="del">
          <ac:chgData name="Louise Walmsley" userId="5c7d6a0f1562343c" providerId="LiveId" clId="{A61E789C-8F3F-42B9-8247-3ACC194630D6}" dt="2020-07-28T14:16:42.944" v="503" actId="478"/>
          <ac:picMkLst>
            <pc:docMk/>
            <pc:sldMk cId="1375440276" sldId="374"/>
            <ac:picMk id="23" creationId="{2B451B05-15F6-40D0-B25F-A7B026BD36AF}"/>
          </ac:picMkLst>
        </pc:picChg>
        <pc:picChg chg="add mod">
          <ac:chgData name="Louise Walmsley" userId="5c7d6a0f1562343c" providerId="LiveId" clId="{A61E789C-8F3F-42B9-8247-3ACC194630D6}" dt="2020-07-28T14:20:37.539" v="555" actId="1076"/>
          <ac:picMkLst>
            <pc:docMk/>
            <pc:sldMk cId="1375440276" sldId="374"/>
            <ac:picMk id="3074" creationId="{C9B180F5-030D-440D-9559-16DE804488BE}"/>
          </ac:picMkLst>
        </pc:picChg>
      </pc:sldChg>
      <pc:sldChg chg="addSp delSp modSp mod modAnim">
        <pc:chgData name="Louise Walmsley" userId="5c7d6a0f1562343c" providerId="LiveId" clId="{A61E789C-8F3F-42B9-8247-3ACC194630D6}" dt="2020-07-28T14:37:00.286" v="862"/>
        <pc:sldMkLst>
          <pc:docMk/>
          <pc:sldMk cId="1389353072" sldId="375"/>
        </pc:sldMkLst>
        <pc:spChg chg="add del mod">
          <ac:chgData name="Louise Walmsley" userId="5c7d6a0f1562343c" providerId="LiveId" clId="{A61E789C-8F3F-42B9-8247-3ACC194630D6}" dt="2020-07-28T14:30:15.750" v="826"/>
          <ac:spMkLst>
            <pc:docMk/>
            <pc:sldMk cId="1389353072" sldId="375"/>
            <ac:spMk id="2" creationId="{305F363C-18B0-4A29-8B9F-5A8C9DEDC2EA}"/>
          </ac:spMkLst>
        </pc:spChg>
        <pc:spChg chg="add del mod">
          <ac:chgData name="Louise Walmsley" userId="5c7d6a0f1562343c" providerId="LiveId" clId="{A61E789C-8F3F-42B9-8247-3ACC194630D6}" dt="2020-07-28T14:37:00.286" v="862"/>
          <ac:spMkLst>
            <pc:docMk/>
            <pc:sldMk cId="1389353072" sldId="375"/>
            <ac:spMk id="9" creationId="{33808E7B-7769-4A49-8876-BEA4CCAB7C87}"/>
          </ac:spMkLst>
        </pc:spChg>
        <pc:spChg chg="add del mod">
          <ac:chgData name="Louise Walmsley" userId="5c7d6a0f1562343c" providerId="LiveId" clId="{A61E789C-8F3F-42B9-8247-3ACC194630D6}" dt="2020-07-28T14:36:58.195" v="858"/>
          <ac:spMkLst>
            <pc:docMk/>
            <pc:sldMk cId="1389353072" sldId="375"/>
            <ac:spMk id="10" creationId="{FD3F3E42-5459-4341-8C40-324F1EDC67EA}"/>
          </ac:spMkLst>
        </pc:spChg>
        <pc:picChg chg="add del">
          <ac:chgData name="Louise Walmsley" userId="5c7d6a0f1562343c" providerId="LiveId" clId="{A61E789C-8F3F-42B9-8247-3ACC194630D6}" dt="2020-07-28T14:30:13.915" v="824" actId="478"/>
          <ac:picMkLst>
            <pc:docMk/>
            <pc:sldMk cId="1389353072" sldId="375"/>
            <ac:picMk id="3" creationId="{4DE12490-25B6-43EC-AD52-6384C3F96531}"/>
          </ac:picMkLst>
        </pc:picChg>
        <pc:picChg chg="add mod">
          <ac:chgData name="Louise Walmsley" userId="5c7d6a0f1562343c" providerId="LiveId" clId="{A61E789C-8F3F-42B9-8247-3ACC194630D6}" dt="2020-07-28T14:30:17.673" v="828" actId="1076"/>
          <ac:picMkLst>
            <pc:docMk/>
            <pc:sldMk cId="1389353072" sldId="375"/>
            <ac:picMk id="8" creationId="{FF0EAB6D-60E3-4C09-9EBE-3FDE1CA63A43}"/>
          </ac:picMkLst>
        </pc:picChg>
      </pc:sldChg>
      <pc:sldChg chg="del">
        <pc:chgData name="Louise Walmsley" userId="5c7d6a0f1562343c" providerId="LiveId" clId="{A61E789C-8F3F-42B9-8247-3ACC194630D6}" dt="2020-07-28T14:37:08.334" v="864" actId="47"/>
        <pc:sldMkLst>
          <pc:docMk/>
          <pc:sldMk cId="1920928003" sldId="376"/>
        </pc:sldMkLst>
      </pc:sldChg>
      <pc:sldChg chg="del">
        <pc:chgData name="Louise Walmsley" userId="5c7d6a0f1562343c" providerId="LiveId" clId="{A61E789C-8F3F-42B9-8247-3ACC194630D6}" dt="2020-07-28T14:41:28.102" v="942" actId="47"/>
        <pc:sldMkLst>
          <pc:docMk/>
          <pc:sldMk cId="1430930725" sldId="377"/>
        </pc:sldMkLst>
      </pc:sldChg>
      <pc:sldChg chg="addSp delSp modSp mod">
        <pc:chgData name="Louise Walmsley" userId="5c7d6a0f1562343c" providerId="LiveId" clId="{A61E789C-8F3F-42B9-8247-3ACC194630D6}" dt="2020-07-28T14:42:03.726" v="947" actId="14100"/>
        <pc:sldMkLst>
          <pc:docMk/>
          <pc:sldMk cId="1735318136" sldId="378"/>
        </pc:sldMkLst>
        <pc:picChg chg="add mod">
          <ac:chgData name="Louise Walmsley" userId="5c7d6a0f1562343c" providerId="LiveId" clId="{A61E789C-8F3F-42B9-8247-3ACC194630D6}" dt="2020-07-28T14:42:03.726" v="947" actId="14100"/>
          <ac:picMkLst>
            <pc:docMk/>
            <pc:sldMk cId="1735318136" sldId="378"/>
            <ac:picMk id="3" creationId="{50170E99-A252-47CC-87F2-F475A476E464}"/>
          </ac:picMkLst>
        </pc:picChg>
        <pc:picChg chg="del">
          <ac:chgData name="Louise Walmsley" userId="5c7d6a0f1562343c" providerId="LiveId" clId="{A61E789C-8F3F-42B9-8247-3ACC194630D6}" dt="2020-07-28T14:41:58.856" v="944" actId="478"/>
          <ac:picMkLst>
            <pc:docMk/>
            <pc:sldMk cId="1735318136" sldId="378"/>
            <ac:picMk id="9" creationId="{28A635DD-AC8F-4554-9049-1E9E7BA0B386}"/>
          </ac:picMkLst>
        </pc:picChg>
      </pc:sldChg>
      <pc:sldChg chg="addSp delSp modSp mod">
        <pc:chgData name="Louise Walmsley" userId="5c7d6a0f1562343c" providerId="LiveId" clId="{A61E789C-8F3F-42B9-8247-3ACC194630D6}" dt="2020-07-28T14:09:52.420" v="377" actId="1076"/>
        <pc:sldMkLst>
          <pc:docMk/>
          <pc:sldMk cId="87045621" sldId="380"/>
        </pc:sldMkLst>
        <pc:spChg chg="add mod">
          <ac:chgData name="Louise Walmsley" userId="5c7d6a0f1562343c" providerId="LiveId" clId="{A61E789C-8F3F-42B9-8247-3ACC194630D6}" dt="2020-07-28T14:09:30.840" v="373" actId="1076"/>
          <ac:spMkLst>
            <pc:docMk/>
            <pc:sldMk cId="87045621" sldId="380"/>
            <ac:spMk id="2" creationId="{C5F6EC1E-0798-4423-BE45-297B3ECCB9AB}"/>
          </ac:spMkLst>
        </pc:spChg>
        <pc:picChg chg="add mod">
          <ac:chgData name="Louise Walmsley" userId="5c7d6a0f1562343c" providerId="LiveId" clId="{A61E789C-8F3F-42B9-8247-3ACC194630D6}" dt="2020-07-28T14:09:41.804" v="375" actId="1076"/>
          <ac:picMkLst>
            <pc:docMk/>
            <pc:sldMk cId="87045621" sldId="380"/>
            <ac:picMk id="8" creationId="{D818D69A-C900-49E1-A9E3-5E75E44F4764}"/>
          </ac:picMkLst>
        </pc:picChg>
        <pc:picChg chg="add mod">
          <ac:chgData name="Louise Walmsley" userId="5c7d6a0f1562343c" providerId="LiveId" clId="{A61E789C-8F3F-42B9-8247-3ACC194630D6}" dt="2020-07-28T14:09:52.420" v="377" actId="1076"/>
          <ac:picMkLst>
            <pc:docMk/>
            <pc:sldMk cId="87045621" sldId="380"/>
            <ac:picMk id="9" creationId="{5FC0EA7B-AFC5-43E7-BB4F-C144AE8935B5}"/>
          </ac:picMkLst>
        </pc:picChg>
        <pc:picChg chg="del">
          <ac:chgData name="Louise Walmsley" userId="5c7d6a0f1562343c" providerId="LiveId" clId="{A61E789C-8F3F-42B9-8247-3ACC194630D6}" dt="2020-07-28T14:08:21.338" v="368" actId="478"/>
          <ac:picMkLst>
            <pc:docMk/>
            <pc:sldMk cId="87045621" sldId="380"/>
            <ac:picMk id="10" creationId="{6DB84E49-EBA9-4305-9B51-9AD859F74DB5}"/>
          </ac:picMkLst>
        </pc:picChg>
      </pc:sldChg>
      <pc:sldChg chg="del">
        <pc:chgData name="Louise Walmsley" userId="5c7d6a0f1562343c" providerId="LiveId" clId="{A61E789C-8F3F-42B9-8247-3ACC194630D6}" dt="2020-07-28T14:10:16.428" v="378" actId="2696"/>
        <pc:sldMkLst>
          <pc:docMk/>
          <pc:sldMk cId="736067125" sldId="381"/>
        </pc:sldMkLst>
      </pc:sldChg>
      <pc:sldChg chg="del">
        <pc:chgData name="Louise Walmsley" userId="5c7d6a0f1562343c" providerId="LiveId" clId="{A61E789C-8F3F-42B9-8247-3ACC194630D6}" dt="2020-07-28T14:10:22.105" v="379" actId="2696"/>
        <pc:sldMkLst>
          <pc:docMk/>
          <pc:sldMk cId="4180542045" sldId="382"/>
        </pc:sldMkLst>
      </pc:sldChg>
      <pc:sldChg chg="del">
        <pc:chgData name="Louise Walmsley" userId="5c7d6a0f1562343c" providerId="LiveId" clId="{A61E789C-8F3F-42B9-8247-3ACC194630D6}" dt="2020-07-28T14:10:24.886" v="380" actId="2696"/>
        <pc:sldMkLst>
          <pc:docMk/>
          <pc:sldMk cId="1288167842" sldId="383"/>
        </pc:sldMkLst>
      </pc:sldChg>
      <pc:sldChg chg="del">
        <pc:chgData name="Louise Walmsley" userId="5c7d6a0f1562343c" providerId="LiveId" clId="{A61E789C-8F3F-42B9-8247-3ACC194630D6}" dt="2020-07-28T14:10:28.946" v="381" actId="2696"/>
        <pc:sldMkLst>
          <pc:docMk/>
          <pc:sldMk cId="3383391442" sldId="384"/>
        </pc:sldMkLst>
      </pc:sldChg>
      <pc:sldChg chg="addSp delSp modSp mod">
        <pc:chgData name="Louise Walmsley" userId="5c7d6a0f1562343c" providerId="LiveId" clId="{A61E789C-8F3F-42B9-8247-3ACC194630D6}" dt="2020-07-28T14:43:59.904" v="951" actId="14100"/>
        <pc:sldMkLst>
          <pc:docMk/>
          <pc:sldMk cId="3162853790" sldId="385"/>
        </pc:sldMkLst>
        <pc:picChg chg="add del mod">
          <ac:chgData name="Louise Walmsley" userId="5c7d6a0f1562343c" providerId="LiveId" clId="{A61E789C-8F3F-42B9-8247-3ACC194630D6}" dt="2020-07-28T14:43:43.073" v="948" actId="478"/>
          <ac:picMkLst>
            <pc:docMk/>
            <pc:sldMk cId="3162853790" sldId="385"/>
            <ac:picMk id="3" creationId="{EAD6238C-863C-4C8D-BE17-D71E646A9E9B}"/>
          </ac:picMkLst>
        </pc:picChg>
        <pc:picChg chg="del">
          <ac:chgData name="Louise Walmsley" userId="5c7d6a0f1562343c" providerId="LiveId" clId="{A61E789C-8F3F-42B9-8247-3ACC194630D6}" dt="2020-07-28T14:14:52.455" v="408" actId="478"/>
          <ac:picMkLst>
            <pc:docMk/>
            <pc:sldMk cId="3162853790" sldId="385"/>
            <ac:picMk id="4" creationId="{1E15581A-EC7A-42F1-BB9C-321D108E7355}"/>
          </ac:picMkLst>
        </pc:picChg>
        <pc:picChg chg="add mod">
          <ac:chgData name="Louise Walmsley" userId="5c7d6a0f1562343c" providerId="LiveId" clId="{A61E789C-8F3F-42B9-8247-3ACC194630D6}" dt="2020-07-28T14:43:59.904" v="951" actId="14100"/>
          <ac:picMkLst>
            <pc:docMk/>
            <pc:sldMk cId="3162853790" sldId="385"/>
            <ac:picMk id="9" creationId="{E043BBBC-108D-415D-A779-CB088BAC214B}"/>
          </ac:picMkLst>
        </pc:picChg>
      </pc:sldChg>
      <pc:sldChg chg="del">
        <pc:chgData name="Louise Walmsley" userId="5c7d6a0f1562343c" providerId="LiveId" clId="{A61E789C-8F3F-42B9-8247-3ACC194630D6}" dt="2020-07-28T14:14:47.647" v="407" actId="2696"/>
        <pc:sldMkLst>
          <pc:docMk/>
          <pc:sldMk cId="1709898371" sldId="386"/>
        </pc:sldMkLst>
      </pc:sldChg>
      <pc:sldChg chg="addSp delSp modSp mod">
        <pc:chgData name="Louise Walmsley" userId="5c7d6a0f1562343c" providerId="LiveId" clId="{A61E789C-8F3F-42B9-8247-3ACC194630D6}" dt="2020-07-28T14:30:13.214" v="823" actId="14100"/>
        <pc:sldMkLst>
          <pc:docMk/>
          <pc:sldMk cId="1976674903" sldId="387"/>
        </pc:sldMkLst>
        <pc:spChg chg="mod">
          <ac:chgData name="Louise Walmsley" userId="5c7d6a0f1562343c" providerId="LiveId" clId="{A61E789C-8F3F-42B9-8247-3ACC194630D6}" dt="2020-07-28T14:24:38.701" v="780" actId="20577"/>
          <ac:spMkLst>
            <pc:docMk/>
            <pc:sldMk cId="1976674903" sldId="387"/>
            <ac:spMk id="3" creationId="{2377BC1B-7131-43AE-AF17-DBB0518CDB6B}"/>
          </ac:spMkLst>
        </pc:spChg>
        <pc:spChg chg="mod">
          <ac:chgData name="Louise Walmsley" userId="5c7d6a0f1562343c" providerId="LiveId" clId="{A61E789C-8F3F-42B9-8247-3ACC194630D6}" dt="2020-07-28T14:24:19.635" v="741" actId="20577"/>
          <ac:spMkLst>
            <pc:docMk/>
            <pc:sldMk cId="1976674903" sldId="387"/>
            <ac:spMk id="4" creationId="{9AA1D054-9184-4960-8116-C3477DDD884E}"/>
          </ac:spMkLst>
        </pc:spChg>
        <pc:spChg chg="del">
          <ac:chgData name="Louise Walmsley" userId="5c7d6a0f1562343c" providerId="LiveId" clId="{A61E789C-8F3F-42B9-8247-3ACC194630D6}" dt="2020-07-28T14:24:05.746" v="706" actId="478"/>
          <ac:spMkLst>
            <pc:docMk/>
            <pc:sldMk cId="1976674903" sldId="387"/>
            <ac:spMk id="8" creationId="{63B9F126-4ABF-42D3-AE45-B564D58D9D45}"/>
          </ac:spMkLst>
        </pc:spChg>
        <pc:picChg chg="add mod">
          <ac:chgData name="Louise Walmsley" userId="5c7d6a0f1562343c" providerId="LiveId" clId="{A61E789C-8F3F-42B9-8247-3ACC194630D6}" dt="2020-07-28T14:27:01.180" v="793" actId="14100"/>
          <ac:picMkLst>
            <pc:docMk/>
            <pc:sldMk cId="1976674903" sldId="387"/>
            <ac:picMk id="2" creationId="{5694887F-2844-40B6-95E9-9D69A19C3226}"/>
          </ac:picMkLst>
        </pc:picChg>
        <pc:picChg chg="add mod">
          <ac:chgData name="Louise Walmsley" userId="5c7d6a0f1562343c" providerId="LiveId" clId="{A61E789C-8F3F-42B9-8247-3ACC194630D6}" dt="2020-07-28T14:26:59.208" v="792" actId="14100"/>
          <ac:picMkLst>
            <pc:docMk/>
            <pc:sldMk cId="1976674903" sldId="387"/>
            <ac:picMk id="5" creationId="{8DA5BEFA-BBDE-4AD7-B2A9-B3576A14A5B6}"/>
          </ac:picMkLst>
        </pc:picChg>
        <pc:picChg chg="del mod">
          <ac:chgData name="Louise Walmsley" userId="5c7d6a0f1562343c" providerId="LiveId" clId="{A61E789C-8F3F-42B9-8247-3ACC194630D6}" dt="2020-07-28T14:24:03.896" v="705" actId="478"/>
          <ac:picMkLst>
            <pc:docMk/>
            <pc:sldMk cId="1976674903" sldId="387"/>
            <ac:picMk id="6" creationId="{75CC09FC-9486-4B93-9894-2616DCCCFB11}"/>
          </ac:picMkLst>
        </pc:picChg>
        <pc:picChg chg="add mod">
          <ac:chgData name="Louise Walmsley" userId="5c7d6a0f1562343c" providerId="LiveId" clId="{A61E789C-8F3F-42B9-8247-3ACC194630D6}" dt="2020-07-28T14:27:03.055" v="794" actId="14100"/>
          <ac:picMkLst>
            <pc:docMk/>
            <pc:sldMk cId="1976674903" sldId="387"/>
            <ac:picMk id="7" creationId="{F3316A7C-7D0D-4D11-846D-6E2B0086C5AF}"/>
          </ac:picMkLst>
        </pc:picChg>
        <pc:picChg chg="add mod">
          <ac:chgData name="Louise Walmsley" userId="5c7d6a0f1562343c" providerId="LiveId" clId="{A61E789C-8F3F-42B9-8247-3ACC194630D6}" dt="2020-07-28T14:27:06.675" v="796" actId="1076"/>
          <ac:picMkLst>
            <pc:docMk/>
            <pc:sldMk cId="1976674903" sldId="387"/>
            <ac:picMk id="9" creationId="{BD8756CA-0689-4ED0-A58D-E765188B9696}"/>
          </ac:picMkLst>
        </pc:picChg>
        <pc:picChg chg="add mod">
          <ac:chgData name="Louise Walmsley" userId="5c7d6a0f1562343c" providerId="LiveId" clId="{A61E789C-8F3F-42B9-8247-3ACC194630D6}" dt="2020-07-28T14:27:10.863" v="799" actId="1076"/>
          <ac:picMkLst>
            <pc:docMk/>
            <pc:sldMk cId="1976674903" sldId="387"/>
            <ac:picMk id="10" creationId="{015DB3A2-8BF1-4F08-B434-2A045DB8C5A9}"/>
          </ac:picMkLst>
        </pc:picChg>
        <pc:picChg chg="del">
          <ac:chgData name="Louise Walmsley" userId="5c7d6a0f1562343c" providerId="LiveId" clId="{A61E789C-8F3F-42B9-8247-3ACC194630D6}" dt="2020-07-28T14:24:40.920" v="781" actId="478"/>
          <ac:picMkLst>
            <pc:docMk/>
            <pc:sldMk cId="1976674903" sldId="387"/>
            <ac:picMk id="11" creationId="{7B891998-D842-4B9E-9A67-5B5C070F1752}"/>
          </ac:picMkLst>
        </pc:picChg>
        <pc:picChg chg="add mod">
          <ac:chgData name="Louise Walmsley" userId="5c7d6a0f1562343c" providerId="LiveId" clId="{A61E789C-8F3F-42B9-8247-3ACC194630D6}" dt="2020-07-28T14:27:24.538" v="803" actId="1076"/>
          <ac:picMkLst>
            <pc:docMk/>
            <pc:sldMk cId="1976674903" sldId="387"/>
            <ac:picMk id="12" creationId="{886AC74E-FEAC-4EC4-87A5-8FE8313676D8}"/>
          </ac:picMkLst>
        </pc:picChg>
        <pc:picChg chg="add mod">
          <ac:chgData name="Louise Walmsley" userId="5c7d6a0f1562343c" providerId="LiveId" clId="{A61E789C-8F3F-42B9-8247-3ACC194630D6}" dt="2020-07-28T14:27:44.191" v="806" actId="1076"/>
          <ac:picMkLst>
            <pc:docMk/>
            <pc:sldMk cId="1976674903" sldId="387"/>
            <ac:picMk id="13" creationId="{A51216EA-C9E1-4680-99FE-8BE71F523B63}"/>
          </ac:picMkLst>
        </pc:picChg>
        <pc:picChg chg="add mod">
          <ac:chgData name="Louise Walmsley" userId="5c7d6a0f1562343c" providerId="LiveId" clId="{A61E789C-8F3F-42B9-8247-3ACC194630D6}" dt="2020-07-28T14:30:13.214" v="823" actId="14100"/>
          <ac:picMkLst>
            <pc:docMk/>
            <pc:sldMk cId="1976674903" sldId="387"/>
            <ac:picMk id="15" creationId="{0E76EC0E-55CA-4C9F-A058-B8299666FEEC}"/>
          </ac:picMkLst>
        </pc:picChg>
      </pc:sldChg>
      <pc:sldChg chg="del">
        <pc:chgData name="Louise Walmsley" userId="5c7d6a0f1562343c" providerId="LiveId" clId="{A61E789C-8F3F-42B9-8247-3ACC194630D6}" dt="2020-07-28T14:37:06.979" v="863" actId="47"/>
        <pc:sldMkLst>
          <pc:docMk/>
          <pc:sldMk cId="4181414903" sldId="388"/>
        </pc:sldMkLst>
      </pc:sldChg>
      <pc:sldChg chg="addSp delSp modSp mod">
        <pc:chgData name="Louise Walmsley" userId="5c7d6a0f1562343c" providerId="LiveId" clId="{A61E789C-8F3F-42B9-8247-3ACC194630D6}" dt="2020-07-28T14:35:06.902" v="838" actId="14100"/>
        <pc:sldMkLst>
          <pc:docMk/>
          <pc:sldMk cId="549518611" sldId="389"/>
        </pc:sldMkLst>
        <pc:spChg chg="add mod">
          <ac:chgData name="Louise Walmsley" userId="5c7d6a0f1562343c" providerId="LiveId" clId="{A61E789C-8F3F-42B9-8247-3ACC194630D6}" dt="2020-07-28T14:34:54.298" v="835" actId="1076"/>
          <ac:spMkLst>
            <pc:docMk/>
            <pc:sldMk cId="549518611" sldId="389"/>
            <ac:spMk id="3" creationId="{3253A408-991F-401A-8402-985FAD01B75E}"/>
          </ac:spMkLst>
        </pc:spChg>
        <pc:picChg chg="add del">
          <ac:chgData name="Louise Walmsley" userId="5c7d6a0f1562343c" providerId="LiveId" clId="{A61E789C-8F3F-42B9-8247-3ACC194630D6}" dt="2020-07-28T14:30:23.331" v="829" actId="478"/>
          <ac:picMkLst>
            <pc:docMk/>
            <pc:sldMk cId="549518611" sldId="389"/>
            <ac:picMk id="2" creationId="{B7052C95-51A6-4220-A784-ECC5CBBE7757}"/>
          </ac:picMkLst>
        </pc:picChg>
        <pc:picChg chg="add mod">
          <ac:chgData name="Louise Walmsley" userId="5c7d6a0f1562343c" providerId="LiveId" clId="{A61E789C-8F3F-42B9-8247-3ACC194630D6}" dt="2020-07-28T14:35:06.902" v="838" actId="14100"/>
          <ac:picMkLst>
            <pc:docMk/>
            <pc:sldMk cId="549518611" sldId="389"/>
            <ac:picMk id="8" creationId="{3AD914E9-FF4E-429E-BFCA-8340E625E281}"/>
          </ac:picMkLst>
        </pc:picChg>
      </pc:sldChg>
      <pc:sldChg chg="del">
        <pc:chgData name="Louise Walmsley" userId="5c7d6a0f1562343c" providerId="LiveId" clId="{A61E789C-8F3F-42B9-8247-3ACC194630D6}" dt="2020-07-28T14:37:10.370" v="865" actId="47"/>
        <pc:sldMkLst>
          <pc:docMk/>
          <pc:sldMk cId="3384376810" sldId="390"/>
        </pc:sldMkLst>
      </pc:sldChg>
      <pc:sldChg chg="addSp delSp modSp add del mod">
        <pc:chgData name="Louise Walmsley" userId="5c7d6a0f1562343c" providerId="LiveId" clId="{A61E789C-8F3F-42B9-8247-3ACC194630D6}" dt="2020-07-28T14:53:24.038" v="973" actId="14100"/>
        <pc:sldMkLst>
          <pc:docMk/>
          <pc:sldMk cId="4084043766" sldId="391"/>
        </pc:sldMkLst>
        <pc:picChg chg="del">
          <ac:chgData name="Louise Walmsley" userId="5c7d6a0f1562343c" providerId="LiveId" clId="{A61E789C-8F3F-42B9-8247-3ACC194630D6}" dt="2020-07-28T14:53:00.654" v="969" actId="478"/>
          <ac:picMkLst>
            <pc:docMk/>
            <pc:sldMk cId="4084043766" sldId="391"/>
            <ac:picMk id="3" creationId="{7AB52931-C948-4347-886F-42932F9D6228}"/>
          </ac:picMkLst>
        </pc:picChg>
        <pc:picChg chg="add mod">
          <ac:chgData name="Louise Walmsley" userId="5c7d6a0f1562343c" providerId="LiveId" clId="{A61E789C-8F3F-42B9-8247-3ACC194630D6}" dt="2020-07-28T14:53:24.038" v="973" actId="14100"/>
          <ac:picMkLst>
            <pc:docMk/>
            <pc:sldMk cId="4084043766" sldId="391"/>
            <ac:picMk id="8" creationId="{A71CB69B-726A-4B41-A9B5-5E8B28193B23}"/>
          </ac:picMkLst>
        </pc:picChg>
      </pc:sldChg>
      <pc:sldChg chg="add">
        <pc:chgData name="Louise Walmsley" userId="5c7d6a0f1562343c" providerId="LiveId" clId="{A61E789C-8F3F-42B9-8247-3ACC194630D6}" dt="2020-07-26T15:18:04.229" v="5" actId="22"/>
        <pc:sldMkLst>
          <pc:docMk/>
          <pc:sldMk cId="817500261" sldId="392"/>
        </pc:sldMkLst>
      </pc:sldChg>
      <pc:sldChg chg="addSp modSp add mod modAnim">
        <pc:chgData name="Louise Walmsley" userId="5c7d6a0f1562343c" providerId="LiveId" clId="{A61E789C-8F3F-42B9-8247-3ACC194630D6}" dt="2020-07-28T14:13:11.766" v="402"/>
        <pc:sldMkLst>
          <pc:docMk/>
          <pc:sldMk cId="3050335076" sldId="393"/>
        </pc:sldMkLst>
        <pc:spChg chg="add mod">
          <ac:chgData name="Louise Walmsley" userId="5c7d6a0f1562343c" providerId="LiveId" clId="{A61E789C-8F3F-42B9-8247-3ACC194630D6}" dt="2020-07-28T14:11:30.400" v="389" actId="1582"/>
          <ac:spMkLst>
            <pc:docMk/>
            <pc:sldMk cId="3050335076" sldId="393"/>
            <ac:spMk id="2" creationId="{F11BDECD-2941-409A-AAFC-91878822A435}"/>
          </ac:spMkLst>
        </pc:spChg>
        <pc:spChg chg="add mod">
          <ac:chgData name="Louise Walmsley" userId="5c7d6a0f1562343c" providerId="LiveId" clId="{A61E789C-8F3F-42B9-8247-3ACC194630D6}" dt="2020-07-28T14:11:53.459" v="392" actId="14100"/>
          <ac:spMkLst>
            <pc:docMk/>
            <pc:sldMk cId="3050335076" sldId="393"/>
            <ac:spMk id="3" creationId="{5EB3DC80-A27B-4252-A94F-320AFA0504C9}"/>
          </ac:spMkLst>
        </pc:spChg>
        <pc:spChg chg="add mod">
          <ac:chgData name="Louise Walmsley" userId="5c7d6a0f1562343c" providerId="LiveId" clId="{A61E789C-8F3F-42B9-8247-3ACC194630D6}" dt="2020-07-28T14:12:03.256" v="394" actId="1076"/>
          <ac:spMkLst>
            <pc:docMk/>
            <pc:sldMk cId="3050335076" sldId="393"/>
            <ac:spMk id="4" creationId="{9023659E-8FCC-4437-ABEF-4B4DF50649F1}"/>
          </ac:spMkLst>
        </pc:spChg>
      </pc:sldChg>
      <pc:sldChg chg="addSp modSp add mod modAnim">
        <pc:chgData name="Louise Walmsley" userId="5c7d6a0f1562343c" providerId="LiveId" clId="{A61E789C-8F3F-42B9-8247-3ACC194630D6}" dt="2020-07-28T14:14:29.855" v="406"/>
        <pc:sldMkLst>
          <pc:docMk/>
          <pc:sldMk cId="2931728600" sldId="394"/>
        </pc:sldMkLst>
        <pc:spChg chg="add mod">
          <ac:chgData name="Louise Walmsley" userId="5c7d6a0f1562343c" providerId="LiveId" clId="{A61E789C-8F3F-42B9-8247-3ACC194630D6}" dt="2020-07-28T14:14:23.084" v="405" actId="14100"/>
          <ac:spMkLst>
            <pc:docMk/>
            <pc:sldMk cId="2931728600" sldId="394"/>
            <ac:spMk id="3" creationId="{00798E5C-BF0D-4F8E-BA72-AC6B3223F21E}"/>
          </ac:spMkLst>
        </pc:spChg>
      </pc:sldChg>
      <pc:sldChg chg="addSp modSp add mod modAnim">
        <pc:chgData name="Louise Walmsley" userId="5c7d6a0f1562343c" providerId="LiveId" clId="{A61E789C-8F3F-42B9-8247-3ACC194630D6}" dt="2020-07-28T14:39:26.220" v="905" actId="14100"/>
        <pc:sldMkLst>
          <pc:docMk/>
          <pc:sldMk cId="375432889" sldId="395"/>
        </pc:sldMkLst>
        <pc:spChg chg="add mod">
          <ac:chgData name="Louise Walmsley" userId="5c7d6a0f1562343c" providerId="LiveId" clId="{A61E789C-8F3F-42B9-8247-3ACC194630D6}" dt="2020-07-28T14:37:34.696" v="869" actId="14100"/>
          <ac:spMkLst>
            <pc:docMk/>
            <pc:sldMk cId="375432889" sldId="395"/>
            <ac:spMk id="9" creationId="{B1B3812B-0F34-4104-A080-AF50EB65EF87}"/>
          </ac:spMkLst>
        </pc:spChg>
        <pc:spChg chg="add mod">
          <ac:chgData name="Louise Walmsley" userId="5c7d6a0f1562343c" providerId="LiveId" clId="{A61E789C-8F3F-42B9-8247-3ACC194630D6}" dt="2020-07-28T14:38:16.125" v="878" actId="14100"/>
          <ac:spMkLst>
            <pc:docMk/>
            <pc:sldMk cId="375432889" sldId="395"/>
            <ac:spMk id="10" creationId="{4B1C99A2-DD2B-4E25-B5DB-D51E3EB15435}"/>
          </ac:spMkLst>
        </pc:spChg>
        <pc:spChg chg="add mod">
          <ac:chgData name="Louise Walmsley" userId="5c7d6a0f1562343c" providerId="LiveId" clId="{A61E789C-8F3F-42B9-8247-3ACC194630D6}" dt="2020-07-28T14:38:27.191" v="881" actId="14100"/>
          <ac:spMkLst>
            <pc:docMk/>
            <pc:sldMk cId="375432889" sldId="395"/>
            <ac:spMk id="11" creationId="{47E1C8FE-765E-4C51-8327-92AD83F35B4E}"/>
          </ac:spMkLst>
        </pc:spChg>
        <pc:spChg chg="add mod">
          <ac:chgData name="Louise Walmsley" userId="5c7d6a0f1562343c" providerId="LiveId" clId="{A61E789C-8F3F-42B9-8247-3ACC194630D6}" dt="2020-07-28T14:39:14.888" v="898" actId="14100"/>
          <ac:spMkLst>
            <pc:docMk/>
            <pc:sldMk cId="375432889" sldId="395"/>
            <ac:spMk id="12" creationId="{C6FC5DE0-B7E2-45FB-A696-29E0752CB550}"/>
          </ac:spMkLst>
        </pc:spChg>
        <pc:spChg chg="add mod">
          <ac:chgData name="Louise Walmsley" userId="5c7d6a0f1562343c" providerId="LiveId" clId="{A61E789C-8F3F-42B9-8247-3ACC194630D6}" dt="2020-07-28T14:39:26.220" v="905" actId="14100"/>
          <ac:spMkLst>
            <pc:docMk/>
            <pc:sldMk cId="375432889" sldId="395"/>
            <ac:spMk id="13" creationId="{42024CFF-D22F-467C-A491-48E65844972A}"/>
          </ac:spMkLst>
        </pc:spChg>
      </pc:sldChg>
      <pc:sldChg chg="addSp modSp add mod modAnim">
        <pc:chgData name="Louise Walmsley" userId="5c7d6a0f1562343c" providerId="LiveId" clId="{A61E789C-8F3F-42B9-8247-3ACC194630D6}" dt="2020-07-28T14:39:48.412" v="928" actId="1036"/>
        <pc:sldMkLst>
          <pc:docMk/>
          <pc:sldMk cId="2451546664" sldId="396"/>
        </pc:sldMkLst>
        <pc:spChg chg="mod">
          <ac:chgData name="Louise Walmsley" userId="5c7d6a0f1562343c" providerId="LiveId" clId="{A61E789C-8F3F-42B9-8247-3ACC194630D6}" dt="2020-07-28T14:39:40.686" v="913" actId="1076"/>
          <ac:spMkLst>
            <pc:docMk/>
            <pc:sldMk cId="2451546664" sldId="396"/>
            <ac:spMk id="3" creationId="{3253A408-991F-401A-8402-985FAD01B75E}"/>
          </ac:spMkLst>
        </pc:spChg>
        <pc:spChg chg="add mod">
          <ac:chgData name="Louise Walmsley" userId="5c7d6a0f1562343c" providerId="LiveId" clId="{A61E789C-8F3F-42B9-8247-3ACC194630D6}" dt="2020-07-28T14:39:48.412" v="928" actId="1036"/>
          <ac:spMkLst>
            <pc:docMk/>
            <pc:sldMk cId="2451546664" sldId="396"/>
            <ac:spMk id="9" creationId="{2FD9702D-D63F-431F-BA44-0A5B31A4DA38}"/>
          </ac:spMkLst>
        </pc:spChg>
      </pc:sldChg>
      <pc:sldChg chg="addSp delSp modSp add mod ord">
        <pc:chgData name="Louise Walmsley" userId="5c7d6a0f1562343c" providerId="LiveId" clId="{A61E789C-8F3F-42B9-8247-3ACC194630D6}" dt="2020-07-28T19:24:09.836" v="990"/>
        <pc:sldMkLst>
          <pc:docMk/>
          <pc:sldMk cId="3645677905" sldId="397"/>
        </pc:sldMkLst>
        <pc:spChg chg="add mod">
          <ac:chgData name="Louise Walmsley" userId="5c7d6a0f1562343c" providerId="LiveId" clId="{A61E789C-8F3F-42B9-8247-3ACC194630D6}" dt="2020-07-28T14:41:18.035" v="941" actId="1076"/>
          <ac:spMkLst>
            <pc:docMk/>
            <pc:sldMk cId="3645677905" sldId="397"/>
            <ac:spMk id="2" creationId="{649125F2-3CF3-4C3C-A458-756DBBFF2E32}"/>
          </ac:spMkLst>
        </pc:spChg>
        <pc:spChg chg="add mod">
          <ac:chgData name="Louise Walmsley" userId="5c7d6a0f1562343c" providerId="LiveId" clId="{A61E789C-8F3F-42B9-8247-3ACC194630D6}" dt="2020-07-28T14:40:56.683" v="936" actId="1076"/>
          <ac:spMkLst>
            <pc:docMk/>
            <pc:sldMk cId="3645677905" sldId="397"/>
            <ac:spMk id="3" creationId="{B0A7C8CE-46FF-4A30-8FD7-1683931B99C4}"/>
          </ac:spMkLst>
        </pc:spChg>
        <pc:spChg chg="add del mod">
          <ac:chgData name="Louise Walmsley" userId="5c7d6a0f1562343c" providerId="LiveId" clId="{A61E789C-8F3F-42B9-8247-3ACC194630D6}" dt="2020-07-28T14:46:35.435" v="959" actId="478"/>
          <ac:spMkLst>
            <pc:docMk/>
            <pc:sldMk cId="3645677905" sldId="397"/>
            <ac:spMk id="4" creationId="{CB0C0C56-D7BA-4325-AA3E-30F2DF099BA8}"/>
          </ac:spMkLst>
        </pc:spChg>
        <pc:spChg chg="add mod">
          <ac:chgData name="Louise Walmsley" userId="5c7d6a0f1562343c" providerId="LiveId" clId="{A61E789C-8F3F-42B9-8247-3ACC194630D6}" dt="2020-07-28T14:41:01.235" v="938" actId="1076"/>
          <ac:spMkLst>
            <pc:docMk/>
            <pc:sldMk cId="3645677905" sldId="397"/>
            <ac:spMk id="6" creationId="{40774E25-F53C-447D-B1F3-D95B557F66BC}"/>
          </ac:spMkLst>
        </pc:spChg>
        <pc:spChg chg="add mod">
          <ac:chgData name="Louise Walmsley" userId="5c7d6a0f1562343c" providerId="LiveId" clId="{A61E789C-8F3F-42B9-8247-3ACC194630D6}" dt="2020-07-28T14:41:06.576" v="940" actId="1076"/>
          <ac:spMkLst>
            <pc:docMk/>
            <pc:sldMk cId="3645677905" sldId="397"/>
            <ac:spMk id="7" creationId="{ADDE9FB0-CF77-4F17-B48E-A6A4253C689D}"/>
          </ac:spMkLst>
        </pc:spChg>
      </pc:sldChg>
      <pc:sldChg chg="addSp delSp modSp add del mod">
        <pc:chgData name="Louise Walmsley" userId="5c7d6a0f1562343c" providerId="LiveId" clId="{A61E789C-8F3F-42B9-8247-3ACC194630D6}" dt="2020-07-28T19:24:24.182" v="992" actId="22"/>
        <pc:sldMkLst>
          <pc:docMk/>
          <pc:sldMk cId="4161086429" sldId="398"/>
        </pc:sldMkLst>
        <pc:spChg chg="mod">
          <ac:chgData name="Louise Walmsley" userId="5c7d6a0f1562343c" providerId="LiveId" clId="{A61E789C-8F3F-42B9-8247-3ACC194630D6}" dt="2020-07-28T14:46:11.415" v="958" actId="1076"/>
          <ac:spMkLst>
            <pc:docMk/>
            <pc:sldMk cId="4161086429" sldId="398"/>
            <ac:spMk id="3" creationId="{B0A7C8CE-46FF-4A30-8FD7-1683931B99C4}"/>
          </ac:spMkLst>
        </pc:spChg>
        <pc:spChg chg="mod">
          <ac:chgData name="Louise Walmsley" userId="5c7d6a0f1562343c" providerId="LiveId" clId="{A61E789C-8F3F-42B9-8247-3ACC194630D6}" dt="2020-07-28T14:48:46.129" v="963" actId="1076"/>
          <ac:spMkLst>
            <pc:docMk/>
            <pc:sldMk cId="4161086429" sldId="398"/>
            <ac:spMk id="4" creationId="{CB0C0C56-D7BA-4325-AA3E-30F2DF099BA8}"/>
          </ac:spMkLst>
        </pc:spChg>
        <pc:spChg chg="del">
          <ac:chgData name="Louise Walmsley" userId="5c7d6a0f1562343c" providerId="LiveId" clId="{A61E789C-8F3F-42B9-8247-3ACC194630D6}" dt="2020-07-28T14:45:23.492" v="954" actId="478"/>
          <ac:spMkLst>
            <pc:docMk/>
            <pc:sldMk cId="4161086429" sldId="398"/>
            <ac:spMk id="6" creationId="{40774E25-F53C-447D-B1F3-D95B557F66BC}"/>
          </ac:spMkLst>
        </pc:spChg>
        <pc:spChg chg="del">
          <ac:chgData name="Louise Walmsley" userId="5c7d6a0f1562343c" providerId="LiveId" clId="{A61E789C-8F3F-42B9-8247-3ACC194630D6}" dt="2020-07-28T14:45:19.738" v="953" actId="478"/>
          <ac:spMkLst>
            <pc:docMk/>
            <pc:sldMk cId="4161086429" sldId="398"/>
            <ac:spMk id="7" creationId="{ADDE9FB0-CF77-4F17-B48E-A6A4253C689D}"/>
          </ac:spMkLst>
        </pc:spChg>
        <pc:spChg chg="add mod">
          <ac:chgData name="Louise Walmsley" userId="5c7d6a0f1562343c" providerId="LiveId" clId="{A61E789C-8F3F-42B9-8247-3ACC194630D6}" dt="2020-07-28T14:47:32.680" v="962" actId="1076"/>
          <ac:spMkLst>
            <pc:docMk/>
            <pc:sldMk cId="4161086429" sldId="398"/>
            <ac:spMk id="8" creationId="{E80DF359-1586-4CF2-8B03-8862D443861D}"/>
          </ac:spMkLst>
        </pc:spChg>
        <pc:spChg chg="add del mod">
          <ac:chgData name="Louise Walmsley" userId="5c7d6a0f1562343c" providerId="LiveId" clId="{A61E789C-8F3F-42B9-8247-3ACC194630D6}" dt="2020-07-28T14:50:17.312" v="966" actId="478"/>
          <ac:spMkLst>
            <pc:docMk/>
            <pc:sldMk cId="4161086429" sldId="398"/>
            <ac:spMk id="9" creationId="{F139C1BF-109C-4DDC-9EB7-003A9F9187E7}"/>
          </ac:spMkLst>
        </pc:spChg>
        <pc:picChg chg="mod">
          <ac:chgData name="Louise Walmsley" userId="5c7d6a0f1562343c" providerId="LiveId" clId="{A61E789C-8F3F-42B9-8247-3ACC194630D6}" dt="2020-07-28T14:47:29.099" v="960" actId="1076"/>
          <ac:picMkLst>
            <pc:docMk/>
            <pc:sldMk cId="4161086429" sldId="398"/>
            <ac:picMk id="26" creationId="{CE12C214-E5AB-4C24-B85A-F1D3A6114349}"/>
          </ac:picMkLst>
        </pc:picChg>
      </pc:sldChg>
    </pc:docChg>
  </pc:docChgLst>
  <pc:docChgLst>
    <pc:chgData name="Claire Hubbard" userId="7b92dbcd73901339" providerId="LiveId" clId="{30E60BC5-BA34-486F-919F-63364459D0EA}"/>
    <pc:docChg chg="modSld">
      <pc:chgData name="Claire Hubbard" userId="7b92dbcd73901339" providerId="LiveId" clId="{30E60BC5-BA34-486F-919F-63364459D0EA}" dt="2020-07-21T11:06:55.257" v="3" actId="20577"/>
      <pc:docMkLst>
        <pc:docMk/>
      </pc:docMkLst>
      <pc:sldChg chg="modSp mod">
        <pc:chgData name="Claire Hubbard" userId="7b92dbcd73901339" providerId="LiveId" clId="{30E60BC5-BA34-486F-919F-63364459D0EA}" dt="2020-07-21T11:06:55.257" v="3" actId="20577"/>
        <pc:sldMkLst>
          <pc:docMk/>
          <pc:sldMk cId="997342700" sldId="257"/>
        </pc:sldMkLst>
        <pc:spChg chg="mod">
          <ac:chgData name="Claire Hubbard" userId="7b92dbcd73901339" providerId="LiveId" clId="{30E60BC5-BA34-486F-919F-63364459D0EA}" dt="2020-07-21T11:06:55.257" v="3" actId="20577"/>
          <ac:spMkLst>
            <pc:docMk/>
            <pc:sldMk cId="997342700" sldId="257"/>
            <ac:spMk id="16" creationId="{FE260BEB-76A9-4D75-8656-AF49F093C0F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1767D-E5AF-47C4-93D9-A2F4693F224B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DBA81-4D76-4666-BD00-0AEF23719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72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BA81-4D76-4666-BD00-0AEF23719F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547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BA81-4D76-4666-BD00-0AEF23719F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78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BA81-4D76-4666-BD00-0AEF23719F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466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DBA81-4D76-4666-BD00-0AEF23719F8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460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BA81-4D76-4666-BD00-0AEF23719F8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047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BA81-4D76-4666-BD00-0AEF23719F8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048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BA81-4D76-4666-BD00-0AEF23719F8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751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DBA81-4D76-4666-BD00-0AEF23719F8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04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EE562-0B51-4B8D-A52F-F20E4E62E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E99DBD-3AF6-4F84-8B32-25DC2BC1C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71AFA-5043-4C48-8E19-68228AFF9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32D3-F2EE-454F-B8D6-56F704D7A047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61384-1834-471A-BE4C-C025D26F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6F978-5C68-42FC-81A0-2A60DF2B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4EA3-9E6B-48CD-ACC6-B5F0B1CB5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32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2355-59B8-410A-B8F1-E8661186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C192EF-BFAC-4305-B028-CE77E9DA7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54614-5981-49A8-AEBF-66FB8579C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32D3-F2EE-454F-B8D6-56F704D7A047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BFE6D-1BBC-40A0-93D5-4CBAF288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546B0-E22F-4464-9BD4-16396667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4EA3-9E6B-48CD-ACC6-B5F0B1CB5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48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4FF304-0B75-4B87-8047-1B679B6E5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6C8D0-8156-449F-A9CA-82570095B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05292-363D-4DA1-A12B-7F78B5653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32D3-F2EE-454F-B8D6-56F704D7A047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0EA2E-EC71-49A9-8A23-DC72E8574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A3E2-2579-4CB8-80F7-F823A73F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4EA3-9E6B-48CD-ACC6-B5F0B1CB5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2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3717-DAC9-48A5-A1DC-C92619FE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210A6-3117-4BB5-BCE1-6F8DD30F6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0C7BA-4F02-440F-87EA-374C42A1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32D3-F2EE-454F-B8D6-56F704D7A047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0AABC-753B-4B88-BC68-55AFFC28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5387B-BB8C-4BA8-AB6E-7B6520C0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4EA3-9E6B-48CD-ACC6-B5F0B1CB5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8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5643-4572-4DB0-816B-E0E468BDD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0A691-85E6-442C-9C9E-05EBC1C9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155FB-69B3-4D45-AACC-707983668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32D3-F2EE-454F-B8D6-56F704D7A047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EEE0A-B059-4E13-98E9-4CA62414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5BF4-D693-40F6-9707-F2C06C85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4EA3-9E6B-48CD-ACC6-B5F0B1CB5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94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72536-E8C7-4DE2-AD1B-49A5BD3C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0C03D-7364-4FCE-B4A3-9AE5F320B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221E6-D147-45CA-9B9E-2C2EEEE62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759B1-8C69-4E71-8D66-5D3915BB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32D3-F2EE-454F-B8D6-56F704D7A047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F1BD7-FA05-4F0D-9647-3C67C5C0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DDE30-5125-4E99-ADA9-D6FDF6FF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4EA3-9E6B-48CD-ACC6-B5F0B1CB5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05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423D0-E5B5-4E1E-A9CE-E5590F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F8082-D1C1-41EF-A284-C744D701E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7A16E-1617-4FE1-94C0-CAABC6054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7CFFA2-E25D-46BE-8340-46CD43865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4C098-1CBA-425C-BD87-EB7F69E0E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C6AC0A-B5A3-412C-A0B6-229AA1FC1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32D3-F2EE-454F-B8D6-56F704D7A047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E4013-422F-4D50-ACF2-3263C052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64B884-495D-4FDA-8F7D-F4C11950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4EA3-9E6B-48CD-ACC6-B5F0B1CB5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82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74975-4BC1-499F-9711-10F53241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F706AD-4B21-4130-9CE9-89292EB5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32D3-F2EE-454F-B8D6-56F704D7A047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6A9F-DCB1-4F7A-A3B0-E55192B4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90019-54D0-4E77-AA9E-8A1D3BDA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4EA3-9E6B-48CD-ACC6-B5F0B1CB5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7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6729F-C722-4CA2-A528-9CECD6A7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32D3-F2EE-454F-B8D6-56F704D7A047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C9268-C2AB-4825-9B59-330A63B3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CD6D9-7CBA-4D25-BF63-52FA3081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4EA3-9E6B-48CD-ACC6-B5F0B1CB5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3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E3CA-3E9F-4537-897F-CC425CBB0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D165D-CE4F-4CFA-B3FB-525CBFB8C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96682-5722-43E0-B7BD-2E1D5D6AD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98CA3-7128-475A-B668-4D897D5D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32D3-F2EE-454F-B8D6-56F704D7A047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6ED9B-CDD8-4FA3-8BB2-F0B74A67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AF691-8AC4-404B-BEBC-F24DA504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4EA3-9E6B-48CD-ACC6-B5F0B1CB5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5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9419C-00F3-4D18-95E2-DF774802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49428F-300B-49E4-9D2F-0B522777A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0A601-A5E3-4560-8E88-BAF593D9C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3316B-7BBB-4E49-A9E9-903D61E39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32D3-F2EE-454F-B8D6-56F704D7A047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D6C6A-0EB9-4965-9134-4CEFF9768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070A1-029A-4BE4-867A-88CE946AE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4EA3-9E6B-48CD-ACC6-B5F0B1CB5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96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8A57D-9AD7-47A4-A876-FF9C20C66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E96EE-D08D-4E94-8C79-59EA7335D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9732C-F881-4082-858E-8E6B2DC34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A32D3-F2EE-454F-B8D6-56F704D7A047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C929D-96BB-4A8D-A8E2-21DC7C56F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46167-59FD-481B-984F-EF789EE43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74EA3-9E6B-48CD-ACC6-B5F0B1CB5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6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281974"/>
              </p:ext>
            </p:extLst>
          </p:nvPr>
        </p:nvGraphicFramePr>
        <p:xfrm>
          <a:off x="2932770" y="367512"/>
          <a:ext cx="7181385" cy="670560"/>
        </p:xfrm>
        <a:graphic>
          <a:graphicData uri="http://schemas.openxmlformats.org/drawingml/2006/table">
            <a:tbl>
              <a:tblPr/>
              <a:tblGrid>
                <a:gridCol w="7181385">
                  <a:extLst>
                    <a:ext uri="{9D8B030D-6E8A-4147-A177-3AD203B41FA5}">
                      <a16:colId xmlns:a16="http://schemas.microsoft.com/office/drawing/2014/main" val="1564037285"/>
                    </a:ext>
                  </a:extLst>
                </a:gridCol>
              </a:tblGrid>
              <a:tr h="268072">
                <a:tc>
                  <a:txBody>
                    <a:bodyPr/>
                    <a:lstStyle/>
                    <a:p>
                      <a:r>
                        <a:rPr lang="en-GB" sz="3800" b="1" u="sng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Year</a:t>
                      </a:r>
                      <a:r>
                        <a:rPr lang="en-GB" sz="3800" b="1" u="sng" baseline="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3</a:t>
                      </a:r>
                      <a:r>
                        <a:rPr lang="en-GB" sz="3800" b="1" u="sng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3800" b="1" u="sng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Whole Class Reading </a:t>
                      </a:r>
                      <a:endParaRPr lang="en-GB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94546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87548"/>
              </p:ext>
            </p:extLst>
          </p:nvPr>
        </p:nvGraphicFramePr>
        <p:xfrm>
          <a:off x="4033837" y="5819928"/>
          <a:ext cx="5449081" cy="762000"/>
        </p:xfrm>
        <a:graphic>
          <a:graphicData uri="http://schemas.openxmlformats.org/drawingml/2006/table">
            <a:tbl>
              <a:tblPr/>
              <a:tblGrid>
                <a:gridCol w="5449081">
                  <a:extLst>
                    <a:ext uri="{9D8B030D-6E8A-4147-A177-3AD203B41FA5}">
                      <a16:colId xmlns:a16="http://schemas.microsoft.com/office/drawing/2014/main" val="137586139"/>
                    </a:ext>
                  </a:extLst>
                </a:gridCol>
              </a:tblGrid>
              <a:tr h="751698">
                <a:tc>
                  <a:txBody>
                    <a:bodyPr/>
                    <a:lstStyle/>
                    <a:p>
                      <a:r>
                        <a:rPr lang="en-GB" sz="4400" u="sng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Classic</a:t>
                      </a:r>
                      <a:r>
                        <a:rPr lang="en-GB" sz="4400" u="sng" baseline="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Poetry </a:t>
                      </a:r>
                      <a:endParaRPr lang="en-GB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77481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C9715AC-C068-4F82-924C-9B901B4A0B62}"/>
              </a:ext>
            </a:extLst>
          </p:cNvPr>
          <p:cNvSpPr/>
          <p:nvPr/>
        </p:nvSpPr>
        <p:spPr>
          <a:xfrm>
            <a:off x="152613" y="129069"/>
            <a:ext cx="11886774" cy="659986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862" y="1438275"/>
            <a:ext cx="60102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A1D054-9184-4960-8116-C3477DDD884E}"/>
              </a:ext>
            </a:extLst>
          </p:cNvPr>
          <p:cNvSpPr/>
          <p:nvPr/>
        </p:nvSpPr>
        <p:spPr>
          <a:xfrm>
            <a:off x="3228275" y="474267"/>
            <a:ext cx="38575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clambers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34B8D2-9669-4A20-BD9B-16C509D1DE86}"/>
              </a:ext>
            </a:extLst>
          </p:cNvPr>
          <p:cNvSpPr/>
          <p:nvPr/>
        </p:nvSpPr>
        <p:spPr>
          <a:xfrm>
            <a:off x="152613" y="129069"/>
            <a:ext cx="11886774" cy="659986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3904F5-39BE-42E7-8407-D2B1882CE191}"/>
              </a:ext>
            </a:extLst>
          </p:cNvPr>
          <p:cNvSpPr/>
          <p:nvPr/>
        </p:nvSpPr>
        <p:spPr>
          <a:xfrm>
            <a:off x="3321269" y="1877974"/>
            <a:ext cx="424234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lumping </a:t>
            </a:r>
            <a:endParaRPr lang="en-GB" sz="4000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4EEA43-1DC6-4EBC-9ADB-03BFC2B52C41}"/>
              </a:ext>
            </a:extLst>
          </p:cNvPr>
          <p:cNvSpPr/>
          <p:nvPr/>
        </p:nvSpPr>
        <p:spPr>
          <a:xfrm>
            <a:off x="3598639" y="4464455"/>
            <a:ext cx="38575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plain</a:t>
            </a:r>
            <a:endParaRPr lang="en-GB" sz="4000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260BEB-76A9-4D75-8656-AF49F093C0F4}"/>
              </a:ext>
            </a:extLst>
          </p:cNvPr>
          <p:cNvSpPr/>
          <p:nvPr/>
        </p:nvSpPr>
        <p:spPr>
          <a:xfrm>
            <a:off x="3491225" y="3318567"/>
            <a:ext cx="40723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glimpse</a:t>
            </a:r>
            <a:endParaRPr lang="en-GB" sz="4000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66C49AA1-FDC7-445D-87A8-DE344389CF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5"/>
          <a:stretch/>
        </p:blipFill>
        <p:spPr>
          <a:xfrm>
            <a:off x="9547421" y="230897"/>
            <a:ext cx="3208227" cy="19407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21" y="5570922"/>
            <a:ext cx="9410171" cy="10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A1D054-9184-4960-8116-C3477DDD884E}"/>
              </a:ext>
            </a:extLst>
          </p:cNvPr>
          <p:cNvSpPr/>
          <p:nvPr/>
        </p:nvSpPr>
        <p:spPr>
          <a:xfrm>
            <a:off x="369039" y="411761"/>
            <a:ext cx="38575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clambers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(climb in an awkward way)</a:t>
            </a:r>
            <a:endParaRPr lang="en-GB" sz="1600" dirty="0"/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34B8D2-9669-4A20-BD9B-16C509D1DE86}"/>
              </a:ext>
            </a:extLst>
          </p:cNvPr>
          <p:cNvSpPr/>
          <p:nvPr/>
        </p:nvSpPr>
        <p:spPr>
          <a:xfrm>
            <a:off x="152613" y="129069"/>
            <a:ext cx="11886774" cy="659986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3904F5-39BE-42E7-8407-D2B1882CE191}"/>
              </a:ext>
            </a:extLst>
          </p:cNvPr>
          <p:cNvSpPr/>
          <p:nvPr/>
        </p:nvSpPr>
        <p:spPr>
          <a:xfrm>
            <a:off x="282794" y="3229372"/>
            <a:ext cx="42423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lumping </a:t>
            </a:r>
            <a:endParaRPr lang="en-GB" sz="4000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(carrying something with difficulty)</a:t>
            </a:r>
            <a:endParaRPr lang="en-GB" dirty="0"/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4EEA43-1DC6-4EBC-9ADB-03BFC2B52C41}"/>
              </a:ext>
            </a:extLst>
          </p:cNvPr>
          <p:cNvSpPr/>
          <p:nvPr/>
        </p:nvSpPr>
        <p:spPr>
          <a:xfrm>
            <a:off x="6096000" y="3356806"/>
            <a:ext cx="38575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plain</a:t>
            </a:r>
            <a:endParaRPr lang="en-GB" sz="4000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(a large area of flat land)</a:t>
            </a:r>
            <a:endParaRPr lang="en-GB" dirty="0"/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260BEB-76A9-4D75-8656-AF49F093C0F4}"/>
              </a:ext>
            </a:extLst>
          </p:cNvPr>
          <p:cNvSpPr/>
          <p:nvPr/>
        </p:nvSpPr>
        <p:spPr>
          <a:xfrm>
            <a:off x="5742329" y="261680"/>
            <a:ext cx="40723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glimpse</a:t>
            </a:r>
            <a:endParaRPr lang="en-GB" sz="4000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(a partial view) </a:t>
            </a:r>
            <a:endParaRPr lang="en-GB" dirty="0"/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996523-B7BB-4AEB-A14D-626D202300EE}"/>
              </a:ext>
            </a:extLst>
          </p:cNvPr>
          <p:cNvSpPr/>
          <p:nvPr/>
        </p:nvSpPr>
        <p:spPr>
          <a:xfrm>
            <a:off x="11095690" y="99706"/>
            <a:ext cx="886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Week 1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704" y="1342592"/>
            <a:ext cx="3185656" cy="1809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316" y="980086"/>
            <a:ext cx="3233738" cy="1994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158" y="4256003"/>
            <a:ext cx="2172019" cy="2194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064" y="4406872"/>
            <a:ext cx="3593990" cy="197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140600-71AB-4A08-959C-2ACEDB3B5DE6}"/>
              </a:ext>
            </a:extLst>
          </p:cNvPr>
          <p:cNvSpPr/>
          <p:nvPr/>
        </p:nvSpPr>
        <p:spPr>
          <a:xfrm>
            <a:off x="2687385" y="345189"/>
            <a:ext cx="7459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Reading </a:t>
            </a:r>
            <a:r>
              <a:rPr lang="en-GB" sz="40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Skills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A5DB2A3-88FB-46C1-A503-B80AA8D03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6"/>
          <a:stretch/>
        </p:blipFill>
        <p:spPr>
          <a:xfrm>
            <a:off x="207659" y="1455404"/>
            <a:ext cx="2964220" cy="1727412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94DB22F1-4DC7-4203-9C07-176896C6AA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1"/>
          <a:stretch/>
        </p:blipFill>
        <p:spPr>
          <a:xfrm>
            <a:off x="8953808" y="1242051"/>
            <a:ext cx="2794505" cy="1940766"/>
          </a:xfrm>
          <a:prstGeom prst="rect">
            <a:avLst/>
          </a:prstGeom>
        </p:spPr>
      </p:pic>
      <p:pic>
        <p:nvPicPr>
          <p:cNvPr id="18" name="Picture 17" descr="A close up of sunglasses&#10;&#10;Description automatically generated">
            <a:extLst>
              <a:ext uri="{FF2B5EF4-FFF2-40B4-BE49-F238E27FC236}">
                <a16:creationId xmlns:a16="http://schemas.microsoft.com/office/drawing/2014/main" id="{636E436E-1B57-404C-B485-66FA2A99C1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81"/>
          <a:stretch/>
        </p:blipFill>
        <p:spPr>
          <a:xfrm>
            <a:off x="2943571" y="4392772"/>
            <a:ext cx="2707081" cy="13269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92AB22-53D8-41F2-A7CB-6A0E50E24E6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3"/>
          <a:stretch/>
        </p:blipFill>
        <p:spPr>
          <a:xfrm>
            <a:off x="5969705" y="3778923"/>
            <a:ext cx="3013538" cy="1940766"/>
          </a:xfrm>
          <a:prstGeom prst="rect">
            <a:avLst/>
          </a:prstGeom>
        </p:spPr>
      </p:pic>
      <p:pic>
        <p:nvPicPr>
          <p:cNvPr id="24" name="Picture 23" descr="A close up of an animal&#10;&#10;Description automatically generated">
            <a:extLst>
              <a:ext uri="{FF2B5EF4-FFF2-40B4-BE49-F238E27FC236}">
                <a16:creationId xmlns:a16="http://schemas.microsoft.com/office/drawing/2014/main" id="{961D937A-D614-4F23-9986-56A46BB87C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0"/>
          <a:stretch/>
        </p:blipFill>
        <p:spPr>
          <a:xfrm>
            <a:off x="3005484" y="1276338"/>
            <a:ext cx="2964221" cy="2038133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CE12C214-E5AB-4C24-B85A-F1D3A61143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1"/>
          <a:stretch/>
        </p:blipFill>
        <p:spPr>
          <a:xfrm>
            <a:off x="185390" y="3922486"/>
            <a:ext cx="2837365" cy="1797203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3A84955F-2245-43B6-BA31-CF99A780760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0"/>
          <a:stretch/>
        </p:blipFill>
        <p:spPr>
          <a:xfrm>
            <a:off x="5882211" y="1276338"/>
            <a:ext cx="3242856" cy="2038134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66C49AA1-FDC7-445D-87A8-DE344389CFE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5"/>
          <a:stretch/>
        </p:blipFill>
        <p:spPr>
          <a:xfrm>
            <a:off x="8699696" y="3778924"/>
            <a:ext cx="3208227" cy="19407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6246A15-DF67-4F56-B231-30B30DBE3182}"/>
              </a:ext>
            </a:extLst>
          </p:cNvPr>
          <p:cNvSpPr/>
          <p:nvPr/>
        </p:nvSpPr>
        <p:spPr>
          <a:xfrm>
            <a:off x="152613" y="129069"/>
            <a:ext cx="11886774" cy="659986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Left Arrow 5">
            <a:extLst>
              <a:ext uri="{FF2B5EF4-FFF2-40B4-BE49-F238E27FC236}">
                <a16:creationId xmlns:a16="http://schemas.microsoft.com/office/drawing/2014/main" id="{649125F2-3CF3-4C3C-A458-756DBBFF2E32}"/>
              </a:ext>
            </a:extLst>
          </p:cNvPr>
          <p:cNvSpPr/>
          <p:nvPr/>
        </p:nvSpPr>
        <p:spPr>
          <a:xfrm rot="2321478">
            <a:off x="10290245" y="5862580"/>
            <a:ext cx="1270709" cy="450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40774E25-F53C-447D-B1F3-D95B557F66BC}"/>
              </a:ext>
            </a:extLst>
          </p:cNvPr>
          <p:cNvSpPr/>
          <p:nvPr/>
        </p:nvSpPr>
        <p:spPr>
          <a:xfrm rot="2321478">
            <a:off x="2308216" y="5762726"/>
            <a:ext cx="1270709" cy="450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eft Arrow 5">
            <a:extLst>
              <a:ext uri="{FF2B5EF4-FFF2-40B4-BE49-F238E27FC236}">
                <a16:creationId xmlns:a16="http://schemas.microsoft.com/office/drawing/2014/main" id="{ADDE9FB0-CF77-4F17-B48E-A6A4253C689D}"/>
              </a:ext>
            </a:extLst>
          </p:cNvPr>
          <p:cNvSpPr/>
          <p:nvPr/>
        </p:nvSpPr>
        <p:spPr>
          <a:xfrm rot="2321478">
            <a:off x="4752739" y="3393329"/>
            <a:ext cx="1270709" cy="450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 Arrow 5">
            <a:extLst>
              <a:ext uri="{FF2B5EF4-FFF2-40B4-BE49-F238E27FC236}">
                <a16:creationId xmlns:a16="http://schemas.microsoft.com/office/drawing/2014/main" id="{ADDE9FB0-CF77-4F17-B48E-A6A4253C689D}"/>
              </a:ext>
            </a:extLst>
          </p:cNvPr>
          <p:cNvSpPr/>
          <p:nvPr/>
        </p:nvSpPr>
        <p:spPr>
          <a:xfrm rot="2321478">
            <a:off x="2218920" y="3055561"/>
            <a:ext cx="1270709" cy="450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6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A75EB9-8A4B-4A2C-9F6C-FE8FDD7FD652}"/>
              </a:ext>
            </a:extLst>
          </p:cNvPr>
          <p:cNvSpPr/>
          <p:nvPr/>
        </p:nvSpPr>
        <p:spPr>
          <a:xfrm>
            <a:off x="152613" y="129069"/>
            <a:ext cx="11886774" cy="659986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3E240F-AB9B-4FAA-86E3-69BE3B7AF7D1}"/>
              </a:ext>
            </a:extLst>
          </p:cNvPr>
          <p:cNvSpPr txBox="1"/>
          <p:nvPr/>
        </p:nvSpPr>
        <p:spPr>
          <a:xfrm>
            <a:off x="402464" y="247650"/>
            <a:ext cx="1017028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+mj-lt"/>
              </a:rPr>
              <a:t>From a Railway Carriage </a:t>
            </a: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 </a:t>
            </a:r>
          </a:p>
          <a:p>
            <a:r>
              <a:rPr lang="en-GB" dirty="0">
                <a:latin typeface="+mj-lt"/>
              </a:rPr>
              <a:t>Faster than fairies, faster than witches,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Bridges and houses, hedges and ditches;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And charging along like troops in a battle,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All through the meadows the horses and cattle: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All of the sights of the hill and the plain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Fly as thick as driving rain;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And ever again, in the wink of an eye,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Painted stations whistle by.</a:t>
            </a:r>
          </a:p>
          <a:p>
            <a:r>
              <a:rPr lang="en-GB" dirty="0">
                <a:latin typeface="+mj-lt"/>
              </a:rPr>
              <a:t> </a:t>
            </a:r>
          </a:p>
          <a:p>
            <a:r>
              <a:rPr lang="en-GB" dirty="0">
                <a:latin typeface="+mj-lt"/>
              </a:rPr>
              <a:t> </a:t>
            </a:r>
            <a:r>
              <a:rPr lang="en-GB" sz="1600" dirty="0">
                <a:latin typeface="CCW Cursive Writing 4" panose="03050602040000000000" pitchFamily="66" charset="0"/>
              </a:rPr>
              <a:t/>
            </a:r>
            <a:br>
              <a:rPr lang="en-GB" sz="1600" dirty="0">
                <a:latin typeface="CCW Cursive Writing 4" panose="03050602040000000000" pitchFamily="66" charset="0"/>
              </a:rPr>
            </a:br>
            <a:endParaRPr lang="en-GB" sz="1600" dirty="0">
              <a:latin typeface="CCW Cursive Writing 4" panose="03050602040000000000" pitchFamily="66" charset="0"/>
            </a:endParaRPr>
          </a:p>
          <a:p>
            <a:pPr fontAlgn="base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1644413"/>
            <a:ext cx="4807618" cy="31847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62" y="5356539"/>
            <a:ext cx="9865252" cy="86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A75EB9-8A4B-4A2C-9F6C-FE8FDD7FD652}"/>
              </a:ext>
            </a:extLst>
          </p:cNvPr>
          <p:cNvSpPr/>
          <p:nvPr/>
        </p:nvSpPr>
        <p:spPr>
          <a:xfrm>
            <a:off x="152613" y="129069"/>
            <a:ext cx="11886774" cy="659986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3E240F-AB9B-4FAA-86E3-69BE3B7AF7D1}"/>
              </a:ext>
            </a:extLst>
          </p:cNvPr>
          <p:cNvSpPr txBox="1"/>
          <p:nvPr/>
        </p:nvSpPr>
        <p:spPr>
          <a:xfrm>
            <a:off x="402464" y="247650"/>
            <a:ext cx="10170286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+mj-lt"/>
              </a:rPr>
              <a:t>From a Railway Carriage </a:t>
            </a: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 </a:t>
            </a:r>
          </a:p>
          <a:p>
            <a:r>
              <a:rPr lang="en-GB" dirty="0">
                <a:latin typeface="+mj-lt"/>
              </a:rPr>
              <a:t>Faster than fairies, faster than witches,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Bridges and houses, hedges and ditches;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And charging along like troops in a battle,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All through the meadows the horses and cattle: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All of the sights of the hill and the plain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Fly as thick as driving rain;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And ever again, in the wink of an eye,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Painted stations whistle by.</a:t>
            </a:r>
          </a:p>
          <a:p>
            <a:r>
              <a:rPr lang="en-GB" dirty="0">
                <a:latin typeface="+mj-lt"/>
              </a:rPr>
              <a:t> </a:t>
            </a:r>
          </a:p>
          <a:p>
            <a:r>
              <a:rPr lang="en-GB" dirty="0">
                <a:latin typeface="+mj-lt"/>
              </a:rPr>
              <a:t> </a:t>
            </a:r>
          </a:p>
          <a:p>
            <a:r>
              <a:rPr lang="en-GB" dirty="0">
                <a:latin typeface="+mj-lt"/>
              </a:rPr>
              <a:t>Here is a child who clambers and scrambles,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All by himself and gathering brambles;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Here is a tramp who stands and gazes;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And there is the green for stringing the daisies!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Here is a cart run away in the road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Lumping along with man and load;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And here is a mill and there is a river: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Each a glimpse and gone for ever!</a:t>
            </a:r>
          </a:p>
          <a:p>
            <a:r>
              <a:rPr lang="en-GB" dirty="0">
                <a:latin typeface="+mj-lt"/>
              </a:rPr>
              <a:t> </a:t>
            </a:r>
          </a:p>
          <a:p>
            <a:r>
              <a:rPr lang="en-GB" b="1" i="1" dirty="0">
                <a:latin typeface="+mj-lt"/>
              </a:rPr>
              <a:t>Robert Louis Stevenson</a:t>
            </a:r>
          </a:p>
          <a:p>
            <a:pPr fontAlgn="base"/>
            <a:r>
              <a:rPr lang="en-GB" sz="1600" dirty="0">
                <a:latin typeface="CCW Cursive Writing 4" panose="03050602040000000000" pitchFamily="66" charset="0"/>
              </a:rPr>
              <a:t/>
            </a:r>
            <a:br>
              <a:rPr lang="en-GB" sz="1600" dirty="0">
                <a:latin typeface="CCW Cursive Writing 4" panose="03050602040000000000" pitchFamily="66" charset="0"/>
              </a:rPr>
            </a:br>
            <a:endParaRPr lang="en-GB" sz="1600" dirty="0">
              <a:latin typeface="CCW Cursive Writing 4" panose="03050602040000000000" pitchFamily="66" charset="0"/>
            </a:endParaRPr>
          </a:p>
          <a:p>
            <a:pPr fontAlgn="base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1644413"/>
            <a:ext cx="4807618" cy="31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A75EB9-8A4B-4A2C-9F6C-FE8FDD7FD652}"/>
              </a:ext>
            </a:extLst>
          </p:cNvPr>
          <p:cNvSpPr/>
          <p:nvPr/>
        </p:nvSpPr>
        <p:spPr>
          <a:xfrm>
            <a:off x="152613" y="129069"/>
            <a:ext cx="11886774" cy="659986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3E240F-AB9B-4FAA-86E3-69BE3B7AF7D1}"/>
              </a:ext>
            </a:extLst>
          </p:cNvPr>
          <p:cNvSpPr txBox="1"/>
          <p:nvPr/>
        </p:nvSpPr>
        <p:spPr>
          <a:xfrm>
            <a:off x="402464" y="247650"/>
            <a:ext cx="10170286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+mj-lt"/>
              </a:rPr>
              <a:t>From a Railway Carriage </a:t>
            </a: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 </a:t>
            </a:r>
          </a:p>
          <a:p>
            <a:r>
              <a:rPr lang="en-GB" dirty="0">
                <a:latin typeface="+mj-lt"/>
              </a:rPr>
              <a:t>Faster than fairies, faster than witches,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Bridges and houses, hedges and ditches;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And charging along like troops in a battle,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All through the meadows the horses and cattle: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All of the sights of the hill and the plain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Fly as thick as driving rain;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And ever again, in the wink of an eye,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Painted stations whistle by.</a:t>
            </a:r>
          </a:p>
          <a:p>
            <a:r>
              <a:rPr lang="en-GB" dirty="0">
                <a:latin typeface="+mj-lt"/>
              </a:rPr>
              <a:t> </a:t>
            </a:r>
          </a:p>
          <a:p>
            <a:r>
              <a:rPr lang="en-GB" dirty="0">
                <a:latin typeface="+mj-lt"/>
              </a:rPr>
              <a:t> </a:t>
            </a:r>
          </a:p>
          <a:p>
            <a:r>
              <a:rPr lang="en-GB" dirty="0">
                <a:latin typeface="+mj-lt"/>
              </a:rPr>
              <a:t>Here is a child who clambers and scrambles,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All by himself and gathering brambles;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Here is a tramp who stands and gazes;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And there is the green for stringing the daisies!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Here is a cart run away in the road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Lumping along with man and load;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And here is a mill and there is a river: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Each a glimpse and gone for ever!</a:t>
            </a:r>
          </a:p>
          <a:p>
            <a:r>
              <a:rPr lang="en-GB" dirty="0">
                <a:latin typeface="+mj-lt"/>
              </a:rPr>
              <a:t> </a:t>
            </a:r>
          </a:p>
          <a:p>
            <a:r>
              <a:rPr lang="en-GB" b="1" i="1" dirty="0">
                <a:latin typeface="+mj-lt"/>
              </a:rPr>
              <a:t>Robert Louis Stevenson</a:t>
            </a:r>
          </a:p>
          <a:p>
            <a:pPr fontAlgn="base"/>
            <a:r>
              <a:rPr lang="en-GB" sz="1600" dirty="0">
                <a:latin typeface="CCW Cursive Writing 4" panose="03050602040000000000" pitchFamily="66" charset="0"/>
              </a:rPr>
              <a:t/>
            </a:r>
            <a:br>
              <a:rPr lang="en-GB" sz="1600" dirty="0">
                <a:latin typeface="CCW Cursive Writing 4" panose="03050602040000000000" pitchFamily="66" charset="0"/>
              </a:rPr>
            </a:br>
            <a:endParaRPr lang="en-GB" sz="1600" dirty="0">
              <a:latin typeface="CCW Cursive Writing 4" panose="03050602040000000000" pitchFamily="66" charset="0"/>
            </a:endParaRPr>
          </a:p>
          <a:p>
            <a:pPr fontAlgn="base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02464" y="4962525"/>
            <a:ext cx="902461" cy="2952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38375" y="3609975"/>
            <a:ext cx="933450" cy="2190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76325" y="5505450"/>
            <a:ext cx="790575" cy="2762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590925" y="1956905"/>
            <a:ext cx="557425" cy="26241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87" y="1276350"/>
            <a:ext cx="60102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A75EB9-8A4B-4A2C-9F6C-FE8FDD7FD652}"/>
              </a:ext>
            </a:extLst>
          </p:cNvPr>
          <p:cNvSpPr/>
          <p:nvPr/>
        </p:nvSpPr>
        <p:spPr>
          <a:xfrm>
            <a:off x="152613" y="129069"/>
            <a:ext cx="11886774" cy="659986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8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16633</TotalTime>
  <Words>65</Words>
  <Application>Microsoft Office PowerPoint</Application>
  <PresentationFormat>Widescreen</PresentationFormat>
  <Paragraphs>51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CCW Cursive Writing 4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Hubbard</dc:creator>
  <cp:lastModifiedBy>R Crow</cp:lastModifiedBy>
  <cp:revision>72</cp:revision>
  <dcterms:created xsi:type="dcterms:W3CDTF">2019-03-27T20:05:08Z</dcterms:created>
  <dcterms:modified xsi:type="dcterms:W3CDTF">2024-03-14T14:26:03Z</dcterms:modified>
</cp:coreProperties>
</file>