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sldIdLst>
    <p:sldId id="256" r:id="rId2"/>
    <p:sldId id="257" r:id="rId3"/>
    <p:sldId id="258" r:id="rId4"/>
    <p:sldId id="259" r:id="rId5"/>
    <p:sldId id="261"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9" d="100"/>
          <a:sy n="109" d="100"/>
        </p:scale>
        <p:origin x="612"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3634286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803332-0B1E-4B16-B323-2302115BCBA1}" type="datetimeFigureOut">
              <a:rPr lang="en-GB" smtClean="0"/>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6558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2517778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17337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69118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523334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1130459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3815650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14247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37645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238127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803332-0B1E-4B16-B323-2302115BCBA1}" type="datetimeFigureOut">
              <a:rPr lang="en-GB" smtClean="0"/>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150208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803332-0B1E-4B16-B323-2302115BCBA1}" type="datetimeFigureOut">
              <a:rPr lang="en-GB" smtClean="0"/>
              <a:t>13/06/2024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395188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162661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72753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9803332-0B1E-4B16-B323-2302115BCBA1}" type="datetimeFigureOut">
              <a:rPr lang="en-GB" smtClean="0"/>
              <a:t>13/06/2024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116897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803332-0B1E-4B16-B323-2302115BCBA1}" type="datetimeFigureOut">
              <a:rPr lang="en-GB" smtClean="0"/>
              <a:t>13/06/2024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7236F5-E6F5-44AA-B14E-0A33BEAC6A6E}" type="slidenum">
              <a:rPr lang="en-GB" smtClean="0"/>
              <a:t>‹#›</a:t>
            </a:fld>
            <a:endParaRPr lang="en-GB"/>
          </a:p>
        </p:txBody>
      </p:sp>
    </p:spTree>
    <p:extLst>
      <p:ext uri="{BB962C8B-B14F-4D97-AF65-F5344CB8AC3E}">
        <p14:creationId xmlns:p14="http://schemas.microsoft.com/office/powerpoint/2010/main" val="379639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9803332-0B1E-4B16-B323-2302115BCBA1}" type="datetimeFigureOut">
              <a:rPr lang="en-GB" smtClean="0"/>
              <a:t>13/06/2024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A7236F5-E6F5-44AA-B14E-0A33BEAC6A6E}" type="slidenum">
              <a:rPr lang="en-GB" smtClean="0"/>
              <a:t>‹#›</a:t>
            </a:fld>
            <a:endParaRPr lang="en-GB"/>
          </a:p>
        </p:txBody>
      </p:sp>
      <p:sp>
        <p:nvSpPr>
          <p:cNvPr id="12" name="TextBox 11">
            <a:extLst>
              <a:ext uri="{FF2B5EF4-FFF2-40B4-BE49-F238E27FC236}">
                <a16:creationId xmlns:a16="http://schemas.microsoft.com/office/drawing/2014/main" id="{20A47659-2B99-DA3E-CB08-A29558B2A8EC}"/>
              </a:ext>
            </a:extLst>
          </p:cNvPr>
          <p:cNvSpPr txBox="1"/>
          <p:nvPr userDrawn="1">
            <p:extLst>
              <p:ext uri="{1162E1C5-73C7-4A58-AE30-91384D911F3F}">
                <p184:classification xmlns:p184="http://schemas.microsoft.com/office/powerpoint/2018/4/main" val="ftr"/>
              </p:ext>
            </p:extLst>
          </p:nvPr>
        </p:nvSpPr>
        <p:spPr>
          <a:xfrm>
            <a:off x="5303012" y="6642100"/>
            <a:ext cx="16144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Classification: EFG Confidential</a:t>
            </a:r>
          </a:p>
        </p:txBody>
      </p:sp>
    </p:spTree>
    <p:extLst>
      <p:ext uri="{BB962C8B-B14F-4D97-AF65-F5344CB8AC3E}">
        <p14:creationId xmlns:p14="http://schemas.microsoft.com/office/powerpoint/2010/main" val="2637548180"/>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35E9-EB27-5E01-A495-4CBC8E1DC9DA}"/>
              </a:ext>
            </a:extLst>
          </p:cNvPr>
          <p:cNvSpPr>
            <a:spLocks noGrp="1"/>
          </p:cNvSpPr>
          <p:nvPr>
            <p:ph type="ctrTitle"/>
          </p:nvPr>
        </p:nvSpPr>
        <p:spPr/>
        <p:txBody>
          <a:bodyPr>
            <a:normAutofit fontScale="90000"/>
          </a:bodyPr>
          <a:lstStyle/>
          <a:p>
            <a:r>
              <a:rPr lang="en-US" dirty="0"/>
              <a:t>What Would a Perfect World Look Like?</a:t>
            </a:r>
            <a:endParaRPr lang="en-GB" dirty="0"/>
          </a:p>
        </p:txBody>
      </p:sp>
      <p:sp>
        <p:nvSpPr>
          <p:cNvPr id="3" name="Subtitle 2">
            <a:extLst>
              <a:ext uri="{FF2B5EF4-FFF2-40B4-BE49-F238E27FC236}">
                <a16:creationId xmlns:a16="http://schemas.microsoft.com/office/drawing/2014/main" id="{339BDE4D-35AB-DD7C-14D7-BEF35397EB92}"/>
              </a:ext>
            </a:extLst>
          </p:cNvPr>
          <p:cNvSpPr>
            <a:spLocks noGrp="1"/>
          </p:cNvSpPr>
          <p:nvPr>
            <p:ph type="subTitle" idx="1"/>
          </p:nvPr>
        </p:nvSpPr>
        <p:spPr/>
        <p:txBody>
          <a:bodyPr/>
          <a:lstStyle/>
          <a:p>
            <a:r>
              <a:rPr lang="en-US" dirty="0"/>
              <a:t>BY CHARLIE AND OLIVER!</a:t>
            </a:r>
            <a:endParaRPr lang="en-GB" dirty="0"/>
          </a:p>
        </p:txBody>
      </p:sp>
    </p:spTree>
    <p:extLst>
      <p:ext uri="{BB962C8B-B14F-4D97-AF65-F5344CB8AC3E}">
        <p14:creationId xmlns:p14="http://schemas.microsoft.com/office/powerpoint/2010/main" val="130471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1A4AB-42A1-6353-DCD4-9934F91BE82C}"/>
              </a:ext>
            </a:extLst>
          </p:cNvPr>
          <p:cNvSpPr>
            <a:spLocks noGrp="1"/>
          </p:cNvSpPr>
          <p:nvPr>
            <p:ph type="title"/>
          </p:nvPr>
        </p:nvSpPr>
        <p:spPr/>
        <p:txBody>
          <a:bodyPr/>
          <a:lstStyle/>
          <a:p>
            <a:r>
              <a:rPr lang="en-US" dirty="0"/>
              <a:t>No war , just peace</a:t>
            </a:r>
            <a:endParaRPr lang="en-GB" dirty="0"/>
          </a:p>
        </p:txBody>
      </p:sp>
      <p:pic>
        <p:nvPicPr>
          <p:cNvPr id="4" name="Picture 3" descr="View of earth from space">
            <a:extLst>
              <a:ext uri="{FF2B5EF4-FFF2-40B4-BE49-F238E27FC236}">
                <a16:creationId xmlns:a16="http://schemas.microsoft.com/office/drawing/2014/main" id="{49CAD238-0A2C-A20F-DC33-89233D67E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8568" y="2956421"/>
            <a:ext cx="3901579" cy="3901579"/>
          </a:xfrm>
          <a:prstGeom prst="rect">
            <a:avLst/>
          </a:prstGeom>
        </p:spPr>
      </p:pic>
      <p:sp>
        <p:nvSpPr>
          <p:cNvPr id="6" name="TextBox 5">
            <a:extLst>
              <a:ext uri="{FF2B5EF4-FFF2-40B4-BE49-F238E27FC236}">
                <a16:creationId xmlns:a16="http://schemas.microsoft.com/office/drawing/2014/main" id="{3E29E321-8D5D-FA2D-68C0-96680BB34BA3}"/>
              </a:ext>
            </a:extLst>
          </p:cNvPr>
          <p:cNvSpPr txBox="1"/>
          <p:nvPr/>
        </p:nvSpPr>
        <p:spPr>
          <a:xfrm>
            <a:off x="511728" y="2965508"/>
            <a:ext cx="6040074" cy="2031325"/>
          </a:xfrm>
          <a:prstGeom prst="rect">
            <a:avLst/>
          </a:prstGeom>
          <a:noFill/>
        </p:spPr>
        <p:txBody>
          <a:bodyPr wrap="square" rtlCol="0">
            <a:spAutoFit/>
          </a:bodyPr>
          <a:lstStyle/>
          <a:p>
            <a:r>
              <a:rPr lang="en-US" dirty="0"/>
              <a:t>There should be no war because people can die and should not be violent. Instead you should try to talk through problems to come to an agreement . Rather than fighting over something , arguing or disagreeing.</a:t>
            </a:r>
          </a:p>
          <a:p>
            <a:endParaRPr lang="en-US" dirty="0"/>
          </a:p>
          <a:p>
            <a:endParaRPr lang="en-GB" dirty="0"/>
          </a:p>
        </p:txBody>
      </p:sp>
    </p:spTree>
    <p:extLst>
      <p:ext uri="{BB962C8B-B14F-4D97-AF65-F5344CB8AC3E}">
        <p14:creationId xmlns:p14="http://schemas.microsoft.com/office/powerpoint/2010/main" val="128554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F741-4803-6B2A-DE64-5DBDDE53AF18}"/>
              </a:ext>
            </a:extLst>
          </p:cNvPr>
          <p:cNvSpPr>
            <a:spLocks noGrp="1"/>
          </p:cNvSpPr>
          <p:nvPr>
            <p:ph type="title"/>
          </p:nvPr>
        </p:nvSpPr>
        <p:spPr/>
        <p:txBody>
          <a:bodyPr/>
          <a:lstStyle/>
          <a:p>
            <a:r>
              <a:rPr lang="en-US" dirty="0"/>
              <a:t>No pollution / harmful things to human body</a:t>
            </a:r>
            <a:endParaRPr lang="en-GB" dirty="0"/>
          </a:p>
        </p:txBody>
      </p:sp>
      <p:sp>
        <p:nvSpPr>
          <p:cNvPr id="3" name="TextBox 2">
            <a:extLst>
              <a:ext uri="{FF2B5EF4-FFF2-40B4-BE49-F238E27FC236}">
                <a16:creationId xmlns:a16="http://schemas.microsoft.com/office/drawing/2014/main" id="{0EA3A651-7C92-08F5-97B6-ADF6D33AD584}"/>
              </a:ext>
            </a:extLst>
          </p:cNvPr>
          <p:cNvSpPr txBox="1"/>
          <p:nvPr/>
        </p:nvSpPr>
        <p:spPr>
          <a:xfrm>
            <a:off x="148491" y="2250830"/>
            <a:ext cx="7080740" cy="3693319"/>
          </a:xfrm>
          <a:prstGeom prst="rect">
            <a:avLst/>
          </a:prstGeom>
          <a:noFill/>
        </p:spPr>
        <p:txBody>
          <a:bodyPr wrap="square" rtlCol="0">
            <a:spAutoFit/>
          </a:bodyPr>
          <a:lstStyle/>
          <a:p>
            <a:r>
              <a:rPr lang="en-US" dirty="0"/>
              <a:t>You should not burn fossil fuels like coal and oil .No littering , instead you should recycle and produce something new. You shouldn’t pollute the  ocean but instead put your rubbish  in a nearby bin. Protecting the mangroves to insure that all marine life remains safe.</a:t>
            </a:r>
          </a:p>
          <a:p>
            <a:endParaRPr lang="en-US" dirty="0"/>
          </a:p>
          <a:p>
            <a:r>
              <a:rPr lang="en-US" dirty="0"/>
              <a:t>You should avoid harmful things to your body and organs. Avoid things like drugs, smoking and vaping because this can damage organs like your heart which could kill you. Lungs that could stop breathing and it can make your muscles weak. Also , you have to think about your balanced diet or five a day because it could make your skin go red , make you weak </a:t>
            </a:r>
            <a:r>
              <a:rPr lang="en-US"/>
              <a:t>or generally fat or big. </a:t>
            </a:r>
            <a:endParaRPr lang="en-GB" dirty="0"/>
          </a:p>
        </p:txBody>
      </p:sp>
      <p:pic>
        <p:nvPicPr>
          <p:cNvPr id="5" name="Picture 4" descr="Crushed plastic water bottle">
            <a:extLst>
              <a:ext uri="{FF2B5EF4-FFF2-40B4-BE49-F238E27FC236}">
                <a16:creationId xmlns:a16="http://schemas.microsoft.com/office/drawing/2014/main" id="{E5B11FC9-7B51-4FC8-20F7-3677474A5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584" y="3529885"/>
            <a:ext cx="4681415" cy="3148359"/>
          </a:xfrm>
          <a:prstGeom prst="rect">
            <a:avLst/>
          </a:prstGeom>
        </p:spPr>
      </p:pic>
    </p:spTree>
    <p:extLst>
      <p:ext uri="{BB962C8B-B14F-4D97-AF65-F5344CB8AC3E}">
        <p14:creationId xmlns:p14="http://schemas.microsoft.com/office/powerpoint/2010/main" val="1848980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970BD-D812-ADDE-E1CC-DD61E606AD7D}"/>
              </a:ext>
            </a:extLst>
          </p:cNvPr>
          <p:cNvSpPr>
            <a:spLocks noGrp="1"/>
          </p:cNvSpPr>
          <p:nvPr>
            <p:ph type="title"/>
          </p:nvPr>
        </p:nvSpPr>
        <p:spPr/>
        <p:txBody>
          <a:bodyPr/>
          <a:lstStyle/>
          <a:p>
            <a:r>
              <a:rPr lang="en-US" dirty="0"/>
              <a:t>Friends, Family &amp; homelife</a:t>
            </a:r>
            <a:endParaRPr lang="en-GB" dirty="0"/>
          </a:p>
        </p:txBody>
      </p:sp>
      <p:sp>
        <p:nvSpPr>
          <p:cNvPr id="3" name="TextBox 2">
            <a:extLst>
              <a:ext uri="{FF2B5EF4-FFF2-40B4-BE49-F238E27FC236}">
                <a16:creationId xmlns:a16="http://schemas.microsoft.com/office/drawing/2014/main" id="{5DF8B2AB-C1B3-6FCD-545F-53FB914BB1E8}"/>
              </a:ext>
            </a:extLst>
          </p:cNvPr>
          <p:cNvSpPr txBox="1"/>
          <p:nvPr/>
        </p:nvSpPr>
        <p:spPr>
          <a:xfrm>
            <a:off x="414066" y="1733910"/>
            <a:ext cx="11224548" cy="1754326"/>
          </a:xfrm>
          <a:prstGeom prst="rect">
            <a:avLst/>
          </a:prstGeom>
          <a:noFill/>
        </p:spPr>
        <p:txBody>
          <a:bodyPr wrap="none" rtlCol="0">
            <a:spAutoFit/>
          </a:bodyPr>
          <a:lstStyle/>
          <a:p>
            <a:r>
              <a:rPr lang="en-US" dirty="0"/>
              <a:t>Have at least one friend or else you will be lonely.</a:t>
            </a:r>
          </a:p>
          <a:p>
            <a:r>
              <a:rPr lang="en-US" dirty="0"/>
              <a:t>Family are always there to help you through things and lead and guide you wherever you go.</a:t>
            </a:r>
          </a:p>
          <a:p>
            <a:r>
              <a:rPr lang="en-GB" dirty="0"/>
              <a:t>A home where you can rest and take all the stress out of you and where you can have family time.</a:t>
            </a:r>
          </a:p>
          <a:p>
            <a:r>
              <a:rPr lang="en-GB" dirty="0"/>
              <a:t>Friends are always there to play with you and make you feel happy. With no outsiders. </a:t>
            </a:r>
          </a:p>
          <a:p>
            <a:r>
              <a:rPr lang="en-GB" dirty="0"/>
              <a:t>When you argue you forgive each other. Friends are also there to play with you and have fun,</a:t>
            </a:r>
          </a:p>
          <a:p>
            <a:endParaRPr lang="en-GB" dirty="0"/>
          </a:p>
        </p:txBody>
      </p:sp>
      <p:pic>
        <p:nvPicPr>
          <p:cNvPr id="5" name="Picture 4" descr="Young multiracial friends">
            <a:extLst>
              <a:ext uri="{FF2B5EF4-FFF2-40B4-BE49-F238E27FC236}">
                <a16:creationId xmlns:a16="http://schemas.microsoft.com/office/drawing/2014/main" id="{BDC48C72-C3C7-4BC9-DBEA-DA81FA294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303" y="3371936"/>
            <a:ext cx="4958859" cy="3305906"/>
          </a:xfrm>
          <a:prstGeom prst="rect">
            <a:avLst/>
          </a:prstGeom>
        </p:spPr>
      </p:pic>
      <p:pic>
        <p:nvPicPr>
          <p:cNvPr id="7" name="Picture 6" descr="Tiny wood houses lined up">
            <a:extLst>
              <a:ext uri="{FF2B5EF4-FFF2-40B4-BE49-F238E27FC236}">
                <a16:creationId xmlns:a16="http://schemas.microsoft.com/office/drawing/2014/main" id="{E811C842-AA86-646F-E0C0-5C2BD05FF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43" y="3248843"/>
            <a:ext cx="5138442" cy="3428999"/>
          </a:xfrm>
          <a:prstGeom prst="rect">
            <a:avLst/>
          </a:prstGeom>
        </p:spPr>
      </p:pic>
    </p:spTree>
    <p:extLst>
      <p:ext uri="{BB962C8B-B14F-4D97-AF65-F5344CB8AC3E}">
        <p14:creationId xmlns:p14="http://schemas.microsoft.com/office/powerpoint/2010/main" val="339516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8053-1B73-5D29-669A-2A1D3B022DCB}"/>
              </a:ext>
            </a:extLst>
          </p:cNvPr>
          <p:cNvSpPr>
            <a:spLocks noGrp="1"/>
          </p:cNvSpPr>
          <p:nvPr>
            <p:ph type="title"/>
          </p:nvPr>
        </p:nvSpPr>
        <p:spPr/>
        <p:txBody>
          <a:bodyPr/>
          <a:lstStyle/>
          <a:p>
            <a:r>
              <a:rPr lang="en-US" dirty="0"/>
              <a:t>Helping and respecting others</a:t>
            </a:r>
            <a:endParaRPr lang="en-GB" dirty="0"/>
          </a:p>
        </p:txBody>
      </p:sp>
      <p:sp>
        <p:nvSpPr>
          <p:cNvPr id="3" name="TextBox 2">
            <a:extLst>
              <a:ext uri="{FF2B5EF4-FFF2-40B4-BE49-F238E27FC236}">
                <a16:creationId xmlns:a16="http://schemas.microsoft.com/office/drawing/2014/main" id="{05C0E69A-591B-6BD4-2162-305247AB3760}"/>
              </a:ext>
            </a:extLst>
          </p:cNvPr>
          <p:cNvSpPr txBox="1"/>
          <p:nvPr/>
        </p:nvSpPr>
        <p:spPr>
          <a:xfrm>
            <a:off x="761111" y="1670538"/>
            <a:ext cx="9289723" cy="1477328"/>
          </a:xfrm>
          <a:prstGeom prst="rect">
            <a:avLst/>
          </a:prstGeom>
          <a:noFill/>
        </p:spPr>
        <p:txBody>
          <a:bodyPr wrap="none" rtlCol="0">
            <a:spAutoFit/>
          </a:bodyPr>
          <a:lstStyle/>
          <a:p>
            <a:r>
              <a:rPr lang="en-US" dirty="0"/>
              <a:t>Donate to charity for those less fortunate than us</a:t>
            </a:r>
          </a:p>
          <a:p>
            <a:r>
              <a:rPr lang="en-US" dirty="0"/>
              <a:t>Support others in dark times and in times they need your help</a:t>
            </a:r>
          </a:p>
          <a:p>
            <a:r>
              <a:rPr lang="en-US" dirty="0"/>
              <a:t>Respecting differences in views &amp; opinions and appreciating everyone is different</a:t>
            </a:r>
          </a:p>
          <a:p>
            <a:r>
              <a:rPr lang="en-US" dirty="0"/>
              <a:t>Be unselfish and share with everyone. ‘Sharing is caring’. </a:t>
            </a:r>
          </a:p>
          <a:p>
            <a:endParaRPr lang="en-GB" dirty="0"/>
          </a:p>
        </p:txBody>
      </p:sp>
      <p:pic>
        <p:nvPicPr>
          <p:cNvPr id="5" name="Picture 4" descr="Hand holding rings">
            <a:extLst>
              <a:ext uri="{FF2B5EF4-FFF2-40B4-BE49-F238E27FC236}">
                <a16:creationId xmlns:a16="http://schemas.microsoft.com/office/drawing/2014/main" id="{1D9FD07C-360F-EA3A-EA66-6D1C4C7A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95" y="3071068"/>
            <a:ext cx="4328683" cy="2890117"/>
          </a:xfrm>
          <a:prstGeom prst="rect">
            <a:avLst/>
          </a:prstGeom>
        </p:spPr>
      </p:pic>
    </p:spTree>
    <p:extLst>
      <p:ext uri="{BB962C8B-B14F-4D97-AF65-F5344CB8AC3E}">
        <p14:creationId xmlns:p14="http://schemas.microsoft.com/office/powerpoint/2010/main" val="365200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201C-21EA-9A40-C134-75355CC646A1}"/>
              </a:ext>
            </a:extLst>
          </p:cNvPr>
          <p:cNvSpPr>
            <a:spLocks noGrp="1"/>
          </p:cNvSpPr>
          <p:nvPr>
            <p:ph type="title"/>
          </p:nvPr>
        </p:nvSpPr>
        <p:spPr/>
        <p:txBody>
          <a:bodyPr/>
          <a:lstStyle/>
          <a:p>
            <a:r>
              <a:rPr lang="en-US" dirty="0"/>
              <a:t>Thanks for reading!</a:t>
            </a:r>
            <a:br>
              <a:rPr lang="en-US" dirty="0"/>
            </a:br>
            <a:r>
              <a:rPr lang="en-US" dirty="0"/>
              <a:t>Hope you enjoyed!</a:t>
            </a:r>
            <a:br>
              <a:rPr lang="en-US" dirty="0"/>
            </a:br>
            <a:br>
              <a:rPr lang="en-US" dirty="0"/>
            </a:br>
            <a:br>
              <a:rPr lang="en-US" dirty="0"/>
            </a:br>
            <a:br>
              <a:rPr lang="en-US" dirty="0"/>
            </a:br>
            <a:br>
              <a:rPr lang="en-US" dirty="0"/>
            </a:br>
            <a:r>
              <a:rPr lang="en-US" dirty="0"/>
              <a:t>From Oliver and Charlie</a:t>
            </a:r>
            <a:endParaRPr lang="en-GB" dirty="0"/>
          </a:p>
        </p:txBody>
      </p:sp>
      <p:pic>
        <p:nvPicPr>
          <p:cNvPr id="4" name="Picture 3" descr="Vintage movie ending frame">
            <a:extLst>
              <a:ext uri="{FF2B5EF4-FFF2-40B4-BE49-F238E27FC236}">
                <a16:creationId xmlns:a16="http://schemas.microsoft.com/office/drawing/2014/main" id="{48183FE5-A1BF-F0D4-32D6-2ECE71AC3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386" y="341716"/>
            <a:ext cx="5001923" cy="3904969"/>
          </a:xfrm>
          <a:prstGeom prst="rect">
            <a:avLst/>
          </a:prstGeom>
        </p:spPr>
      </p:pic>
    </p:spTree>
    <p:extLst>
      <p:ext uri="{BB962C8B-B14F-4D97-AF65-F5344CB8AC3E}">
        <p14:creationId xmlns:p14="http://schemas.microsoft.com/office/powerpoint/2010/main" val="30458749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62</TotalTime>
  <Words>353</Words>
  <Application>Microsoft Office PowerPoint</Application>
  <PresentationFormat>Widescreen</PresentationFormat>
  <Paragraphs>20</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Century Gothic</vt:lpstr>
      <vt:lpstr>Wingdings 3</vt:lpstr>
      <vt:lpstr>Ion</vt:lpstr>
      <vt:lpstr>What Would a Perfect World Look Like?</vt:lpstr>
      <vt:lpstr>No war , just peace</vt:lpstr>
      <vt:lpstr>No pollution / harmful things to human body</vt:lpstr>
      <vt:lpstr>Friends, Family &amp; homelife</vt:lpstr>
      <vt:lpstr>Helping and respecting others</vt:lpstr>
      <vt:lpstr>Thanks for reading! Hope you enjoyed!     From Oliver and Charlie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Would a Perfect World Look Like?</dc:title>
  <dc:creator>Helen CURTIS</dc:creator>
  <cp:lastModifiedBy>CURTIS, Helen</cp:lastModifiedBy>
  <cp:revision>5</cp:revision>
  <dcterms:created xsi:type="dcterms:W3CDTF">2024-06-05T18:23:56Z</dcterms:created>
  <dcterms:modified xsi:type="dcterms:W3CDTF">2024-06-13T19:57:00Z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c7290e4-c040-4dca-bb3e-8519c982a5bf_Enabled">
    <vt:lpwstr>true</vt:lpwstr>
  </property>
  <property fmtid="{D5CDD505-2E9C-101B-9397-08002B2CF9AE}" pid="3" name="MSIP_Label_dc7290e4-c040-4dca-bb3e-8519c982a5bf_SetDate">
    <vt:lpwstr>2024-06-13T19:41:32Z</vt:lpwstr>
  </property>
  <property fmtid="{D5CDD505-2E9C-101B-9397-08002B2CF9AE}" pid="4" name="MSIP_Label_dc7290e4-c040-4dca-bb3e-8519c982a5bf_Method">
    <vt:lpwstr>Standard</vt:lpwstr>
  </property>
  <property fmtid="{D5CDD505-2E9C-101B-9397-08002B2CF9AE}" pid="5" name="MSIP_Label_dc7290e4-c040-4dca-bb3e-8519c982a5bf_Name">
    <vt:lpwstr>Confidential</vt:lpwstr>
  </property>
  <property fmtid="{D5CDD505-2E9C-101B-9397-08002B2CF9AE}" pid="6" name="MSIP_Label_dc7290e4-c040-4dca-bb3e-8519c982a5bf_SiteId">
    <vt:lpwstr>68ec88f8-6ac8-41ff-b68b-1432050782be</vt:lpwstr>
  </property>
  <property fmtid="{D5CDD505-2E9C-101B-9397-08002B2CF9AE}" pid="7" name="MSIP_Label_dc7290e4-c040-4dca-bb3e-8519c982a5bf_ActionId">
    <vt:lpwstr>ff51991d-f2f7-4c45-a412-73a776bf0b93</vt:lpwstr>
  </property>
  <property fmtid="{D5CDD505-2E9C-101B-9397-08002B2CF9AE}" pid="8" name="MSIP_Label_dc7290e4-c040-4dca-bb3e-8519c982a5bf_ContentBits">
    <vt:lpwstr>2</vt:lpwstr>
  </property>
  <property fmtid="{D5CDD505-2E9C-101B-9397-08002B2CF9AE}" pid="9" name="ClassificationContentMarkingFooterLocations">
    <vt:lpwstr>Ion:12</vt:lpwstr>
  </property>
  <property fmtid="{D5CDD505-2E9C-101B-9397-08002B2CF9AE}" pid="10" name="ClassificationContentMarkingFooterText">
    <vt:lpwstr>Classification: EFG Confidential</vt:lpwstr>
  </property>
</Properties>
</file>