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63" r:id="rId4"/>
    <p:sldId id="258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 J Landsborough" initials="MJL" lastIdx="1" clrIdx="0">
    <p:extLst>
      <p:ext uri="{19B8F6BF-5375-455C-9EA6-DF929625EA0E}">
        <p15:presenceInfo xmlns:p15="http://schemas.microsoft.com/office/powerpoint/2012/main" userId="S::Jake.Landsborough@woodgreenacademy.co.uk::33602cfa-a9fc-4b45-a489-5792cbdf28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80" d="100"/>
          <a:sy n="80" d="100"/>
        </p:scale>
        <p:origin x="691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4701464"/>
            <a:ext cx="8952782" cy="120403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952500"/>
            <a:ext cx="8952781" cy="3748824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141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5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8334" y="952499"/>
            <a:ext cx="2051165" cy="4953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952499"/>
            <a:ext cx="8235834" cy="49530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1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9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18211"/>
            <a:ext cx="8412190" cy="3944389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908858"/>
            <a:ext cx="8412192" cy="676102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1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260121"/>
            <a:ext cx="4350026" cy="3656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6574" y="2260120"/>
            <a:ext cx="4350025" cy="36568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2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66788"/>
            <a:ext cx="10059988" cy="1051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018581"/>
            <a:ext cx="4350027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774756"/>
            <a:ext cx="4350027" cy="31507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6572" y="2018581"/>
            <a:ext cx="4350028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6572" y="2774756"/>
            <a:ext cx="4350028" cy="31507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657975" y="2625552"/>
            <a:ext cx="4238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403684" y="2625552"/>
            <a:ext cx="42417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90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1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5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6484"/>
            <a:ext cx="3932237" cy="2122516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12026"/>
            <a:ext cx="5143500" cy="456565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8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7185"/>
            <a:ext cx="3932237" cy="2121813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7702" y="1307186"/>
            <a:ext cx="5038898" cy="4598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3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42963"/>
            <a:ext cx="9601200" cy="1309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262188"/>
            <a:ext cx="9601200" cy="3643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5DBDDF98-C922-483F-97E9-3E76B0201B42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810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8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949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23FB3B-24E7-5304-70D8-3CA402902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081EE3-B6BE-9584-F5AF-E5F6484DA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een patterned leaves">
            <a:extLst>
              <a:ext uri="{FF2B5EF4-FFF2-40B4-BE49-F238E27FC236}">
                <a16:creationId xmlns:a16="http://schemas.microsoft.com/office/drawing/2014/main" id="{A2A55120-41AF-A92C-B2D3-D695491450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7228" b="8502"/>
          <a:stretch/>
        </p:blipFill>
        <p:spPr>
          <a:xfrm>
            <a:off x="-149" y="-5291"/>
            <a:ext cx="12192001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11BF64-C99B-2F90-ADA1-0C08F9BE8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2500" y="952500"/>
            <a:ext cx="10287000" cy="4953000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794" h="4920343">
                <a:moveTo>
                  <a:pt x="0" y="1451087"/>
                </a:moveTo>
                <a:lnTo>
                  <a:pt x="0" y="0"/>
                </a:lnTo>
                <a:lnTo>
                  <a:pt x="9985794" y="0"/>
                </a:lnTo>
                <a:lnTo>
                  <a:pt x="9985794" y="4920343"/>
                </a:lnTo>
                <a:lnTo>
                  <a:pt x="0" y="4920343"/>
                </a:lnTo>
                <a:lnTo>
                  <a:pt x="0" y="4119525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38456A-025E-40D4-9D81-57391277E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881" y="2398143"/>
            <a:ext cx="5722241" cy="2116348"/>
          </a:xfrm>
          <a:noFill/>
        </p:spPr>
        <p:txBody>
          <a:bodyPr anchor="b">
            <a:normAutofit fontScale="90000"/>
          </a:bodyPr>
          <a:lstStyle/>
          <a:p>
            <a:r>
              <a:rPr lang="en-GB" dirty="0">
                <a:solidFill>
                  <a:srgbClr val="FFFFFF"/>
                </a:solidFill>
              </a:rPr>
              <a:t>What if the Animals around the world had a voice what would they say?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90F0B-F205-45EC-BB1A-2C162C1B1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882" y="4514492"/>
            <a:ext cx="4709518" cy="753372"/>
          </a:xfrm>
          <a:noFill/>
        </p:spPr>
        <p:txBody>
          <a:bodyPr anchor="t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By Jacoby Landsborough</a:t>
            </a:r>
          </a:p>
        </p:txBody>
      </p:sp>
    </p:spTree>
    <p:extLst>
      <p:ext uri="{BB962C8B-B14F-4D97-AF65-F5344CB8AC3E}">
        <p14:creationId xmlns:p14="http://schemas.microsoft.com/office/powerpoint/2010/main" val="329862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B601747-31C9-0EEB-4BEA-CDE70457A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7081EE3-B6BE-9584-F5AF-E5F6484DA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umatran orangutan – Zoo Berlin">
            <a:extLst>
              <a:ext uri="{FF2B5EF4-FFF2-40B4-BE49-F238E27FC236}">
                <a16:creationId xmlns:a16="http://schemas.microsoft.com/office/drawing/2014/main" id="{6E657E10-5CA6-4276-A798-620AD0099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6" r="30748" b="1"/>
          <a:stretch/>
        </p:blipFill>
        <p:spPr bwMode="auto">
          <a:xfrm>
            <a:off x="20" y="10"/>
            <a:ext cx="465427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reen patterned leaves">
            <a:extLst>
              <a:ext uri="{FF2B5EF4-FFF2-40B4-BE49-F238E27FC236}">
                <a16:creationId xmlns:a16="http://schemas.microsoft.com/office/drawing/2014/main" id="{A2A55120-41AF-A92C-B2D3-D695491450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13317" r="13316" b="-1"/>
          <a:stretch/>
        </p:blipFill>
        <p:spPr>
          <a:xfrm>
            <a:off x="4654296" y="10"/>
            <a:ext cx="753770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38456A-025E-40D4-9D81-57391277E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2236" y="2909128"/>
            <a:ext cx="4808226" cy="2116348"/>
          </a:xfrm>
          <a:noFill/>
        </p:spPr>
        <p:txBody>
          <a:bodyPr anchor="ctr">
            <a:normAutofit/>
          </a:bodyPr>
          <a:lstStyle/>
          <a:p>
            <a:pPr algn="r"/>
            <a:r>
              <a:rPr lang="en-GB" dirty="0">
                <a:solidFill>
                  <a:srgbClr val="FFFFFF"/>
                </a:solidFill>
              </a:rPr>
              <a:t>Orangutang </a:t>
            </a:r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41A03FE5-7938-1573-2D18-E168CC7C0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633199" y="952500"/>
            <a:ext cx="5606301" cy="4953000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794" h="4920343">
                <a:moveTo>
                  <a:pt x="0" y="1451087"/>
                </a:moveTo>
                <a:lnTo>
                  <a:pt x="0" y="0"/>
                </a:lnTo>
                <a:lnTo>
                  <a:pt x="9985794" y="0"/>
                </a:lnTo>
                <a:lnTo>
                  <a:pt x="9985794" y="4920343"/>
                </a:lnTo>
                <a:lnTo>
                  <a:pt x="0" y="4920343"/>
                </a:lnTo>
                <a:lnTo>
                  <a:pt x="0" y="4119525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2F077CF-E5C3-4E3F-B4E5-AD969633D809}"/>
              </a:ext>
            </a:extLst>
          </p:cNvPr>
          <p:cNvSpPr/>
          <p:nvPr/>
        </p:nvSpPr>
        <p:spPr>
          <a:xfrm>
            <a:off x="4258799" y="176750"/>
            <a:ext cx="5606301" cy="2934199"/>
          </a:xfrm>
          <a:prstGeom prst="wedgeEllipseCallout">
            <a:avLst>
              <a:gd name="adj1" fmla="val -57571"/>
              <a:gd name="adj2" fmla="val 758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90F0B-F205-45EC-BB1A-2C162C1B1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5" y="1134247"/>
            <a:ext cx="4808226" cy="1170803"/>
          </a:xfrm>
          <a:noFill/>
        </p:spPr>
        <p:txBody>
          <a:bodyPr anchor="b">
            <a:normAutofit fontScale="92500" lnSpcReduction="20000"/>
          </a:bodyPr>
          <a:lstStyle/>
          <a:p>
            <a:pPr algn="ctr"/>
            <a:r>
              <a:rPr lang="en-GB" sz="3200" dirty="0" err="1">
                <a:solidFill>
                  <a:srgbClr val="FFFFFF"/>
                </a:solidFill>
              </a:rPr>
              <a:t>Oooooo</a:t>
            </a:r>
            <a:r>
              <a:rPr lang="en-GB" sz="3200" dirty="0">
                <a:solidFill>
                  <a:srgbClr val="FFFFFF"/>
                </a:solidFill>
              </a:rPr>
              <a:t> Ahh </a:t>
            </a:r>
            <a:r>
              <a:rPr lang="en-GB" sz="3200" dirty="0" err="1">
                <a:solidFill>
                  <a:srgbClr val="FFFFFF"/>
                </a:solidFill>
              </a:rPr>
              <a:t>Ahhhhh</a:t>
            </a:r>
            <a:r>
              <a:rPr lang="en-GB" sz="3200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GB" sz="3200" dirty="0">
                <a:solidFill>
                  <a:srgbClr val="FFFFFF"/>
                </a:solidFill>
              </a:rPr>
              <a:t>Stop destroying my home!</a:t>
            </a:r>
          </a:p>
        </p:txBody>
      </p:sp>
    </p:spTree>
    <p:extLst>
      <p:ext uri="{BB962C8B-B14F-4D97-AF65-F5344CB8AC3E}">
        <p14:creationId xmlns:p14="http://schemas.microsoft.com/office/powerpoint/2010/main" val="218429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B601747-31C9-0EEB-4BEA-CDE70457A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7081EE3-B6BE-9584-F5AF-E5F6484DA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Jaguar, jungle cat! – Bring Back Big Cats">
            <a:extLst>
              <a:ext uri="{FF2B5EF4-FFF2-40B4-BE49-F238E27FC236}">
                <a16:creationId xmlns:a16="http://schemas.microsoft.com/office/drawing/2014/main" id="{55DB5171-23B4-4053-A5F9-D73B58148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2"/>
          <a:stretch/>
        </p:blipFill>
        <p:spPr bwMode="auto">
          <a:xfrm>
            <a:off x="0" y="0"/>
            <a:ext cx="610555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reen patterned leaves">
            <a:extLst>
              <a:ext uri="{FF2B5EF4-FFF2-40B4-BE49-F238E27FC236}">
                <a16:creationId xmlns:a16="http://schemas.microsoft.com/office/drawing/2014/main" id="{A2A55120-41AF-A92C-B2D3-D695491450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13317" r="13316" b="-1"/>
          <a:stretch/>
        </p:blipFill>
        <p:spPr>
          <a:xfrm>
            <a:off x="4654296" y="10"/>
            <a:ext cx="753770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38456A-025E-40D4-9D81-57391277E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2236" y="2909128"/>
            <a:ext cx="4808226" cy="2116348"/>
          </a:xfrm>
          <a:noFill/>
        </p:spPr>
        <p:txBody>
          <a:bodyPr anchor="ctr">
            <a:normAutofit/>
          </a:bodyPr>
          <a:lstStyle/>
          <a:p>
            <a:pPr algn="r"/>
            <a:r>
              <a:rPr lang="en-GB" dirty="0">
                <a:solidFill>
                  <a:srgbClr val="FFFFFF"/>
                </a:solidFill>
              </a:rPr>
              <a:t>jaguar </a:t>
            </a:r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41A03FE5-7938-1573-2D18-E168CC7C0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633199" y="952500"/>
            <a:ext cx="5606301" cy="4953000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794" h="4920343">
                <a:moveTo>
                  <a:pt x="0" y="1451087"/>
                </a:moveTo>
                <a:lnTo>
                  <a:pt x="0" y="0"/>
                </a:lnTo>
                <a:lnTo>
                  <a:pt x="9985794" y="0"/>
                </a:lnTo>
                <a:lnTo>
                  <a:pt x="9985794" y="4920343"/>
                </a:lnTo>
                <a:lnTo>
                  <a:pt x="0" y="4920343"/>
                </a:lnTo>
                <a:lnTo>
                  <a:pt x="0" y="4119525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2F077CF-E5C3-4E3F-B4E5-AD969633D809}"/>
              </a:ext>
            </a:extLst>
          </p:cNvPr>
          <p:cNvSpPr/>
          <p:nvPr/>
        </p:nvSpPr>
        <p:spPr>
          <a:xfrm>
            <a:off x="4389084" y="279698"/>
            <a:ext cx="5606301" cy="2934199"/>
          </a:xfrm>
          <a:prstGeom prst="wedgeEllipseCallout">
            <a:avLst>
              <a:gd name="adj1" fmla="val -54274"/>
              <a:gd name="adj2" fmla="val 100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90F0B-F205-45EC-BB1A-2C162C1B1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5480" y="1076604"/>
            <a:ext cx="4571167" cy="1383697"/>
          </a:xfrm>
          <a:noFill/>
        </p:spPr>
        <p:txBody>
          <a:bodyPr anchor="b">
            <a:normAutofit/>
          </a:bodyPr>
          <a:lstStyle/>
          <a:p>
            <a:pPr algn="ctr"/>
            <a:r>
              <a:rPr lang="en-GB" sz="3200" dirty="0">
                <a:solidFill>
                  <a:srgbClr val="FFFFFF"/>
                </a:solidFill>
              </a:rPr>
              <a:t>Come on dudes why are </a:t>
            </a:r>
            <a:r>
              <a:rPr lang="en-GB" sz="3200" dirty="0" err="1">
                <a:solidFill>
                  <a:srgbClr val="FFFFFF"/>
                </a:solidFill>
              </a:rPr>
              <a:t>ya’ll</a:t>
            </a:r>
            <a:r>
              <a:rPr lang="en-GB" sz="3200" dirty="0">
                <a:solidFill>
                  <a:srgbClr val="FFFFFF"/>
                </a:solidFill>
              </a:rPr>
              <a:t> doing this??</a:t>
            </a:r>
          </a:p>
        </p:txBody>
      </p:sp>
    </p:spTree>
    <p:extLst>
      <p:ext uri="{BB962C8B-B14F-4D97-AF65-F5344CB8AC3E}">
        <p14:creationId xmlns:p14="http://schemas.microsoft.com/office/powerpoint/2010/main" val="338221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B601747-31C9-0EEB-4BEA-CDE70457A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7081EE3-B6BE-9584-F5AF-E5F6484DA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olphin Fact Sheet | Blog | Nature | PBS">
            <a:extLst>
              <a:ext uri="{FF2B5EF4-FFF2-40B4-BE49-F238E27FC236}">
                <a16:creationId xmlns:a16="http://schemas.microsoft.com/office/drawing/2014/main" id="{7A0A948D-E6ED-481B-81B1-4C0A2B04C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8" r="31699"/>
          <a:stretch/>
        </p:blipFill>
        <p:spPr bwMode="auto">
          <a:xfrm>
            <a:off x="-2" y="0"/>
            <a:ext cx="51324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cean habitat">
            <a:extLst>
              <a:ext uri="{FF2B5EF4-FFF2-40B4-BE49-F238E27FC236}">
                <a16:creationId xmlns:a16="http://schemas.microsoft.com/office/drawing/2014/main" id="{2D41AEFB-8744-4A27-857D-C3B7F7C13A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4"/>
          <a:stretch/>
        </p:blipFill>
        <p:spPr bwMode="auto">
          <a:xfrm>
            <a:off x="5132439" y="0"/>
            <a:ext cx="7059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38456A-025E-40D4-9D81-57391277E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2236" y="2909128"/>
            <a:ext cx="4808226" cy="2116348"/>
          </a:xfrm>
          <a:noFill/>
        </p:spPr>
        <p:txBody>
          <a:bodyPr anchor="ctr">
            <a:normAutofit/>
          </a:bodyPr>
          <a:lstStyle/>
          <a:p>
            <a:pPr algn="r"/>
            <a:r>
              <a:rPr lang="en-GB" dirty="0">
                <a:solidFill>
                  <a:srgbClr val="FFFFFF"/>
                </a:solidFill>
              </a:rPr>
              <a:t>dolphin </a:t>
            </a:r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41A03FE5-7938-1573-2D18-E168CC7C0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633199" y="952500"/>
            <a:ext cx="5606301" cy="4953000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794" h="4920343">
                <a:moveTo>
                  <a:pt x="0" y="1451087"/>
                </a:moveTo>
                <a:lnTo>
                  <a:pt x="0" y="0"/>
                </a:lnTo>
                <a:lnTo>
                  <a:pt x="9985794" y="0"/>
                </a:lnTo>
                <a:lnTo>
                  <a:pt x="9985794" y="4920343"/>
                </a:lnTo>
                <a:lnTo>
                  <a:pt x="0" y="4920343"/>
                </a:lnTo>
                <a:lnTo>
                  <a:pt x="0" y="4119525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2F077CF-E5C3-4E3F-B4E5-AD969633D809}"/>
              </a:ext>
            </a:extLst>
          </p:cNvPr>
          <p:cNvSpPr/>
          <p:nvPr/>
        </p:nvSpPr>
        <p:spPr>
          <a:xfrm>
            <a:off x="4258799" y="176750"/>
            <a:ext cx="5606301" cy="2934199"/>
          </a:xfrm>
          <a:prstGeom prst="wedgeEllipseCallout">
            <a:avLst>
              <a:gd name="adj1" fmla="val -63831"/>
              <a:gd name="adj2" fmla="val 348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90F0B-F205-45EC-BB1A-2C162C1B1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699" y="952501"/>
            <a:ext cx="4710539" cy="1352550"/>
          </a:xfrm>
          <a:noFill/>
        </p:spPr>
        <p:txBody>
          <a:bodyPr anchor="b">
            <a:normAutofit fontScale="92500" lnSpcReduction="20000"/>
          </a:bodyPr>
          <a:lstStyle/>
          <a:p>
            <a:pPr algn="ctr"/>
            <a:r>
              <a:rPr lang="en-GB" sz="2800" dirty="0">
                <a:solidFill>
                  <a:srgbClr val="FFFFFF"/>
                </a:solidFill>
              </a:rPr>
              <a:t>Eek click click your plastic waste is killing my fishy friends </a:t>
            </a:r>
            <a:r>
              <a:rPr lang="en-GB" sz="2800" dirty="0" err="1">
                <a:solidFill>
                  <a:srgbClr val="FFFFFF"/>
                </a:solidFill>
              </a:rPr>
              <a:t>stoooooooooop</a:t>
            </a:r>
            <a:endParaRPr lang="en-GB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4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B601747-31C9-0EEB-4BEA-CDE70457A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7081EE3-B6BE-9584-F5AF-E5F6484DA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38456A-025E-40D4-9D81-57391277E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2236" y="2909128"/>
            <a:ext cx="4808226" cy="2116348"/>
          </a:xfrm>
          <a:noFill/>
        </p:spPr>
        <p:txBody>
          <a:bodyPr anchor="ctr">
            <a:normAutofit/>
          </a:bodyPr>
          <a:lstStyle/>
          <a:p>
            <a:pPr algn="r"/>
            <a:r>
              <a:rPr lang="en-GB" dirty="0">
                <a:solidFill>
                  <a:srgbClr val="FFFFFF"/>
                </a:solidFill>
              </a:rPr>
              <a:t>Cat </a:t>
            </a:r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41A03FE5-7938-1573-2D18-E168CC7C0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633199" y="952500"/>
            <a:ext cx="5606301" cy="4953000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794" h="4920343">
                <a:moveTo>
                  <a:pt x="0" y="1451087"/>
                </a:moveTo>
                <a:lnTo>
                  <a:pt x="0" y="0"/>
                </a:lnTo>
                <a:lnTo>
                  <a:pt x="9985794" y="0"/>
                </a:lnTo>
                <a:lnTo>
                  <a:pt x="9985794" y="4920343"/>
                </a:lnTo>
                <a:lnTo>
                  <a:pt x="0" y="4920343"/>
                </a:lnTo>
                <a:lnTo>
                  <a:pt x="0" y="4119525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What does your cat mean by 'miaow'? Let Japan's pet guru Yuki Hattori  explain | Cats | The Guardian">
            <a:extLst>
              <a:ext uri="{FF2B5EF4-FFF2-40B4-BE49-F238E27FC236}">
                <a16:creationId xmlns:a16="http://schemas.microsoft.com/office/drawing/2014/main" id="{A7DBC9C5-5A7E-4DF5-AF1B-3C1ADD0E6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6" r="19835"/>
          <a:stretch/>
        </p:blipFill>
        <p:spPr bwMode="auto">
          <a:xfrm>
            <a:off x="-1" y="0"/>
            <a:ext cx="72191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2F077CF-E5C3-4E3F-B4E5-AD969633D809}"/>
              </a:ext>
            </a:extLst>
          </p:cNvPr>
          <p:cNvSpPr/>
          <p:nvPr/>
        </p:nvSpPr>
        <p:spPr>
          <a:xfrm>
            <a:off x="5728968" y="0"/>
            <a:ext cx="5606301" cy="2934199"/>
          </a:xfrm>
          <a:prstGeom prst="wedgeEllipseCallout">
            <a:avLst>
              <a:gd name="adj1" fmla="val -57571"/>
              <a:gd name="adj2" fmla="val 758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90F0B-F205-45EC-BB1A-2C162C1B1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5468" y="1199307"/>
            <a:ext cx="4313299" cy="822381"/>
          </a:xfrm>
          <a:noFill/>
        </p:spPr>
        <p:txBody>
          <a:bodyPr anchor="b">
            <a:normAutofit fontScale="92500" lnSpcReduction="10000"/>
          </a:bodyPr>
          <a:lstStyle/>
          <a:p>
            <a:pPr algn="ctr"/>
            <a:r>
              <a:rPr lang="en-GB" sz="4800" dirty="0">
                <a:solidFill>
                  <a:srgbClr val="FFFFFF"/>
                </a:solidFill>
              </a:rPr>
              <a:t>I'm loving life</a:t>
            </a:r>
          </a:p>
        </p:txBody>
      </p:sp>
    </p:spTree>
    <p:extLst>
      <p:ext uri="{BB962C8B-B14F-4D97-AF65-F5344CB8AC3E}">
        <p14:creationId xmlns:p14="http://schemas.microsoft.com/office/powerpoint/2010/main" val="417047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B601747-31C9-0EEB-4BEA-CDE70457A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7081EE3-B6BE-9584-F5AF-E5F6484DA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41A03FE5-7938-1573-2D18-E168CC7C0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633199" y="952500"/>
            <a:ext cx="5606301" cy="4953000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794" h="4920343">
                <a:moveTo>
                  <a:pt x="0" y="1451087"/>
                </a:moveTo>
                <a:lnTo>
                  <a:pt x="0" y="0"/>
                </a:lnTo>
                <a:lnTo>
                  <a:pt x="9985794" y="0"/>
                </a:lnTo>
                <a:lnTo>
                  <a:pt x="9985794" y="4920343"/>
                </a:lnTo>
                <a:lnTo>
                  <a:pt x="0" y="4920343"/>
                </a:lnTo>
                <a:lnTo>
                  <a:pt x="0" y="4119525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Run Rhino Run | GDT Prints">
            <a:extLst>
              <a:ext uri="{FF2B5EF4-FFF2-40B4-BE49-F238E27FC236}">
                <a16:creationId xmlns:a16="http://schemas.microsoft.com/office/drawing/2014/main" id="{73C36C89-D92A-4833-92DC-A196610B7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042" y="0"/>
            <a:ext cx="10909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38456A-025E-40D4-9D81-57391277E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2236" y="2909128"/>
            <a:ext cx="4808226" cy="2116348"/>
          </a:xfrm>
          <a:noFill/>
        </p:spPr>
        <p:txBody>
          <a:bodyPr anchor="ctr">
            <a:normAutofit/>
          </a:bodyPr>
          <a:lstStyle/>
          <a:p>
            <a:pPr algn="r"/>
            <a:r>
              <a:rPr lang="en-GB" dirty="0">
                <a:solidFill>
                  <a:srgbClr val="FFFFFF"/>
                </a:solidFill>
              </a:rPr>
              <a:t>rhino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2EA2C9-5A27-43A3-8D9C-DC2420FA8591}"/>
              </a:ext>
            </a:extLst>
          </p:cNvPr>
          <p:cNvCxnSpPr/>
          <p:nvPr/>
        </p:nvCxnSpPr>
        <p:spPr>
          <a:xfrm flipH="1">
            <a:off x="6096000" y="952500"/>
            <a:ext cx="35775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ACAD86-8F51-4078-BE9B-39429F82DB9B}"/>
              </a:ext>
            </a:extLst>
          </p:cNvPr>
          <p:cNvCxnSpPr>
            <a:cxnSpLocks/>
          </p:cNvCxnSpPr>
          <p:nvPr/>
        </p:nvCxnSpPr>
        <p:spPr>
          <a:xfrm>
            <a:off x="6096000" y="952500"/>
            <a:ext cx="0" cy="49304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DE8477-5256-4E78-B868-571ADD8E9924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5882913"/>
            <a:ext cx="3577562" cy="22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2F077CF-E5C3-4E3F-B4E5-AD969633D809}"/>
              </a:ext>
            </a:extLst>
          </p:cNvPr>
          <p:cNvSpPr/>
          <p:nvPr/>
        </p:nvSpPr>
        <p:spPr>
          <a:xfrm>
            <a:off x="5737827" y="343227"/>
            <a:ext cx="5606301" cy="2934199"/>
          </a:xfrm>
          <a:prstGeom prst="wedgeEllipseCallout">
            <a:avLst>
              <a:gd name="adj1" fmla="val -59005"/>
              <a:gd name="adj2" fmla="val 63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90F0B-F205-45EC-BB1A-2C162C1B1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4329" y="1076605"/>
            <a:ext cx="4313299" cy="1666594"/>
          </a:xfrm>
          <a:noFill/>
        </p:spPr>
        <p:txBody>
          <a:bodyPr anchor="b">
            <a:normAutofit lnSpcReduction="10000"/>
          </a:bodyPr>
          <a:lstStyle/>
          <a:p>
            <a:pPr algn="ctr"/>
            <a:r>
              <a:rPr lang="en-GB" sz="3200" dirty="0">
                <a:solidFill>
                  <a:srgbClr val="FFFFFF"/>
                </a:solidFill>
              </a:rPr>
              <a:t>Help I lost my mama because of a hunter guy.</a:t>
            </a:r>
          </a:p>
        </p:txBody>
      </p:sp>
    </p:spTree>
    <p:extLst>
      <p:ext uri="{BB962C8B-B14F-4D97-AF65-F5344CB8AC3E}">
        <p14:creationId xmlns:p14="http://schemas.microsoft.com/office/powerpoint/2010/main" val="3063703219"/>
      </p:ext>
    </p:extLst>
  </p:cSld>
  <p:clrMapOvr>
    <a:masterClrMapping/>
  </p:clrMapOvr>
</p:sld>
</file>

<file path=ppt/theme/theme1.xml><?xml version="1.0" encoding="utf-8"?>
<a:theme xmlns:a="http://schemas.openxmlformats.org/drawingml/2006/main" name="PoiseVTI">
  <a:themeElements>
    <a:clrScheme name="AnalogousFromLightSeedRightStep">
      <a:dk1>
        <a:srgbClr val="000000"/>
      </a:dk1>
      <a:lt1>
        <a:srgbClr val="FFFFFF"/>
      </a:lt1>
      <a:dk2>
        <a:srgbClr val="1E362C"/>
      </a:dk2>
      <a:lt2>
        <a:srgbClr val="E2E3E8"/>
      </a:lt2>
      <a:accent1>
        <a:srgbClr val="AAA081"/>
      </a:accent1>
      <a:accent2>
        <a:srgbClr val="9CA671"/>
      </a:accent2>
      <a:accent3>
        <a:srgbClr val="90A87F"/>
      </a:accent3>
      <a:accent4>
        <a:srgbClr val="76AD77"/>
      </a:accent4>
      <a:accent5>
        <a:srgbClr val="81AB93"/>
      </a:accent5>
      <a:accent6>
        <a:srgbClr val="74AAA2"/>
      </a:accent6>
      <a:hlink>
        <a:srgbClr val="6979AE"/>
      </a:hlink>
      <a:folHlink>
        <a:srgbClr val="7F7F7F"/>
      </a:folHlink>
    </a:clrScheme>
    <a:fontScheme name="Goudy Univers">
      <a:majorFont>
        <a:latin typeface="Goudy Old Style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iseVTI" id="{9843863B-6720-4231-BFE7-E604B355382A}" vid="{6C5B2780-C73E-445D-98DA-9D2BCD7897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66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Goudy Old Style</vt:lpstr>
      <vt:lpstr>Univers Light</vt:lpstr>
      <vt:lpstr>PoiseVTI</vt:lpstr>
      <vt:lpstr>What if the Animals around the world had a voice what would they say?</vt:lpstr>
      <vt:lpstr>Orangutang </vt:lpstr>
      <vt:lpstr>jaguar </vt:lpstr>
      <vt:lpstr>dolphin </vt:lpstr>
      <vt:lpstr>Cat </vt:lpstr>
      <vt:lpstr>rhino </vt:lpstr>
    </vt:vector>
  </TitlesOfParts>
  <Company>Wood Green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if the Animals around the world had a voice what would they say?</dc:title>
  <dc:creator>Mr J Landsborough</dc:creator>
  <cp:lastModifiedBy>Mr J Landsborough</cp:lastModifiedBy>
  <cp:revision>6</cp:revision>
  <dcterms:created xsi:type="dcterms:W3CDTF">2024-02-20T17:46:16Z</dcterms:created>
  <dcterms:modified xsi:type="dcterms:W3CDTF">2024-02-20T18:33:43Z</dcterms:modified>
</cp:coreProperties>
</file>