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B588-DF57-42A1-9ADC-BB671EC1A381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060-9A58-4786-9123-8A226D2A96B8}" type="slidenum">
              <a:rPr lang="en-GB" smtClean="0"/>
              <a:t>‹#›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8846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B588-DF57-42A1-9ADC-BB671EC1A381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060-9A58-4786-9123-8A226D2A9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954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B588-DF57-42A1-9ADC-BB671EC1A381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060-9A58-4786-9123-8A226D2A9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150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B588-DF57-42A1-9ADC-BB671EC1A381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060-9A58-4786-9123-8A226D2A96B8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9677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B588-DF57-42A1-9ADC-BB671EC1A381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060-9A58-4786-9123-8A226D2A9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66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B588-DF57-42A1-9ADC-BB671EC1A381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060-9A58-4786-9123-8A226D2A96B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0326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B588-DF57-42A1-9ADC-BB671EC1A381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060-9A58-4786-9123-8A226D2A9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119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B588-DF57-42A1-9ADC-BB671EC1A381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060-9A58-4786-9123-8A226D2A9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5670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B588-DF57-42A1-9ADC-BB671EC1A381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060-9A58-4786-9123-8A226D2A9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269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B588-DF57-42A1-9ADC-BB671EC1A381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060-9A58-4786-9123-8A226D2A9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67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B588-DF57-42A1-9ADC-BB671EC1A381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060-9A58-4786-9123-8A226D2A9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318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B588-DF57-42A1-9ADC-BB671EC1A381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060-9A58-4786-9123-8A226D2A9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894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B588-DF57-42A1-9ADC-BB671EC1A381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060-9A58-4786-9123-8A226D2A9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694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B588-DF57-42A1-9ADC-BB671EC1A381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060-9A58-4786-9123-8A226D2A9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29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B588-DF57-42A1-9ADC-BB671EC1A381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060-9A58-4786-9123-8A226D2A9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29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B588-DF57-42A1-9ADC-BB671EC1A381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060-9A58-4786-9123-8A226D2A9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614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B588-DF57-42A1-9ADC-BB671EC1A381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060-9A58-4786-9123-8A226D2A9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405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6C0B588-DF57-42A1-9ADC-BB671EC1A381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B9AF060-9A58-4786-9123-8A226D2A9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3505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02462" y="1034032"/>
            <a:ext cx="663034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Is it better to be an 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adult or a child?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2493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915" y="228841"/>
            <a:ext cx="8534400" cy="1507067"/>
          </a:xfrm>
        </p:spPr>
        <p:txBody>
          <a:bodyPr/>
          <a:lstStyle/>
          <a:p>
            <a:r>
              <a:rPr lang="en-GB" u="sng" dirty="0" smtClean="0"/>
              <a:t>Being a Child</a:t>
            </a:r>
            <a:endParaRPr lang="en-GB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443812"/>
              </p:ext>
            </p:extLst>
          </p:nvPr>
        </p:nvGraphicFramePr>
        <p:xfrm>
          <a:off x="1256937" y="1365552"/>
          <a:ext cx="8128000" cy="532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77729325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62735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dirty="0" smtClean="0"/>
                        <a:t>Good things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Bad things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049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You get more presents on your birthday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Don’t like to get told off when you have been naughty at school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605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Have a</a:t>
                      </a:r>
                      <a:r>
                        <a:rPr lang="en-GB" baseline="0" dirty="0" smtClean="0"/>
                        <a:t> weekend and holidays to enjoy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You have to go to school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0795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You</a:t>
                      </a:r>
                      <a:r>
                        <a:rPr lang="en-GB" baseline="0" dirty="0" smtClean="0"/>
                        <a:t> can play all day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Sometimes</a:t>
                      </a:r>
                      <a:r>
                        <a:rPr lang="en-GB" baseline="0" dirty="0" smtClean="0"/>
                        <a:t> I want a toy and Mommy and Daddy won’t buy it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482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You can go on the </a:t>
                      </a:r>
                      <a:r>
                        <a:rPr lang="en-GB" dirty="0" err="1" smtClean="0"/>
                        <a:t>playstation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382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 am grateful that I do</a:t>
                      </a:r>
                      <a:r>
                        <a:rPr lang="en-GB" baseline="0" dirty="0" smtClean="0"/>
                        <a:t> not have to make my own food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428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 am happy that people who</a:t>
                      </a:r>
                      <a:r>
                        <a:rPr lang="en-GB" baseline="0" dirty="0" smtClean="0"/>
                        <a:t> are not from my family will buy me presents for my birthday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023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 get to ride my bike all</a:t>
                      </a:r>
                      <a:r>
                        <a:rPr lang="en-GB" baseline="0" dirty="0" smtClean="0"/>
                        <a:t> day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452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 get to go to good places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311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You get lots of love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97846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4937" y="75374"/>
            <a:ext cx="2867025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129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83915" y="228841"/>
            <a:ext cx="8534400" cy="1507067"/>
          </a:xfrm>
        </p:spPr>
        <p:txBody>
          <a:bodyPr/>
          <a:lstStyle/>
          <a:p>
            <a:r>
              <a:rPr lang="en-GB" u="sng" dirty="0" smtClean="0"/>
              <a:t>Being </a:t>
            </a:r>
            <a:r>
              <a:rPr lang="en-GB" u="sng" dirty="0" err="1" smtClean="0"/>
              <a:t>aN</a:t>
            </a:r>
            <a:r>
              <a:rPr lang="en-GB" u="sng" dirty="0" smtClean="0"/>
              <a:t> ADULT</a:t>
            </a:r>
            <a:endParaRPr lang="en-GB" u="sng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223983"/>
              </p:ext>
            </p:extLst>
          </p:nvPr>
        </p:nvGraphicFramePr>
        <p:xfrm>
          <a:off x="1291772" y="1609392"/>
          <a:ext cx="8128000" cy="468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77729325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62735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dirty="0" smtClean="0"/>
                        <a:t>Good things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Bad things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049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You get to go out</a:t>
                      </a:r>
                      <a:r>
                        <a:rPr lang="en-GB" baseline="0" dirty="0" smtClean="0"/>
                        <a:t> with your friends at night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You don’t get many</a:t>
                      </a:r>
                      <a:r>
                        <a:rPr lang="en-GB" baseline="0" dirty="0" smtClean="0"/>
                        <a:t> presents for your birthday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605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You</a:t>
                      </a:r>
                      <a:r>
                        <a:rPr lang="en-GB" baseline="0" dirty="0" smtClean="0"/>
                        <a:t> get to love your family all day long until you die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You have to work</a:t>
                      </a:r>
                      <a:r>
                        <a:rPr lang="en-GB" baseline="0" dirty="0" smtClean="0"/>
                        <a:t> all day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0795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Do a job that you love like wrestling or football with your friends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You have to pay</a:t>
                      </a:r>
                      <a:r>
                        <a:rPr lang="en-GB" baseline="0" dirty="0" smtClean="0"/>
                        <a:t> all the bills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482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You get to boss people about and shout</a:t>
                      </a:r>
                      <a:r>
                        <a:rPr lang="en-GB" baseline="0" dirty="0" smtClean="0"/>
                        <a:t> at naughty children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You</a:t>
                      </a:r>
                      <a:r>
                        <a:rPr lang="en-GB" baseline="0" dirty="0" smtClean="0"/>
                        <a:t> babies get bigger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382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428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023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452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311589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28491" r="29276" b="9468"/>
          <a:stretch/>
        </p:blipFill>
        <p:spPr>
          <a:xfrm>
            <a:off x="9605555" y="141754"/>
            <a:ext cx="1602377" cy="3663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316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27909" y="1018903"/>
            <a:ext cx="714973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I think it is better to be a child because there are so many good things but being an adult there are as many bad as good. </a:t>
            </a:r>
            <a:endParaRPr lang="en-GB" sz="4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2288" y="313508"/>
            <a:ext cx="3194074" cy="2364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67481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BA6905CDF2D2488C945015F16ABCDC" ma:contentTypeVersion="16" ma:contentTypeDescription="Create a new document." ma:contentTypeScope="" ma:versionID="65ec261cdeb632c9b843b707435a8f89">
  <xsd:schema xmlns:xsd="http://www.w3.org/2001/XMLSchema" xmlns:xs="http://www.w3.org/2001/XMLSchema" xmlns:p="http://schemas.microsoft.com/office/2006/metadata/properties" xmlns:ns3="6b598f62-d370-4755-a8bc-ef61125605d7" xmlns:ns4="4748bea4-0eb6-4178-83de-690c02d49338" targetNamespace="http://schemas.microsoft.com/office/2006/metadata/properties" ma:root="true" ma:fieldsID="dd981be11c0ed8cdf38afdae4b6b26cf" ns3:_="" ns4:_="">
    <xsd:import namespace="6b598f62-d370-4755-a8bc-ef61125605d7"/>
    <xsd:import namespace="4748bea4-0eb6-4178-83de-690c02d4933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SearchProperties" minOccurs="0"/>
                <xsd:element ref="ns3:MediaServiceObjectDetectorVersions" minOccurs="0"/>
                <xsd:element ref="ns3:MediaServiceSystemTag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598f62-d370-4755-a8bc-ef61125605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48bea4-0eb6-4178-83de-690c02d4933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b598f62-d370-4755-a8bc-ef61125605d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B5DAAC-686A-46C5-B559-DAEED9C4B7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598f62-d370-4755-a8bc-ef61125605d7"/>
    <ds:schemaRef ds:uri="4748bea4-0eb6-4178-83de-690c02d493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7855903-88D8-460B-AD12-B793A38DC55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748bea4-0eb6-4178-83de-690c02d49338"/>
    <ds:schemaRef ds:uri="6b598f62-d370-4755-a8bc-ef61125605d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BFE3CAE-DF4C-405E-988F-38136B5B0CC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</TotalTime>
  <Words>231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Slice</vt:lpstr>
      <vt:lpstr>PowerPoint Presentation</vt:lpstr>
      <vt:lpstr>Being a Child</vt:lpstr>
      <vt:lpstr>Being aN ADULT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Terry</dc:creator>
  <cp:lastModifiedBy>R Smith</cp:lastModifiedBy>
  <cp:revision>4</cp:revision>
  <dcterms:created xsi:type="dcterms:W3CDTF">2024-11-14T18:56:41Z</dcterms:created>
  <dcterms:modified xsi:type="dcterms:W3CDTF">2024-11-20T12:57:22Z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0x010100E1BA6905CDF2D2488C945015F16ABCDC</vt:lpwstr>
  </property>
</Properties>
</file>