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8" r:id="rId4"/>
  </p:sldMasterIdLst>
  <p:sldIdLst>
    <p:sldId id="256" r:id="rId5"/>
    <p:sldId id="257" r:id="rId6"/>
    <p:sldId id="258" r:id="rId7"/>
    <p:sldId id="25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0B588-DF57-42A1-9ADC-BB671EC1A381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F060-9A58-4786-9123-8A226D2A96B8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8846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0B588-DF57-42A1-9ADC-BB671EC1A381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F060-9A58-4786-9123-8A226D2A96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5954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0B588-DF57-42A1-9ADC-BB671EC1A381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F060-9A58-4786-9123-8A226D2A96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31500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0B588-DF57-42A1-9ADC-BB671EC1A381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F060-9A58-4786-9123-8A226D2A96B8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396774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0B588-DF57-42A1-9ADC-BB671EC1A381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F060-9A58-4786-9123-8A226D2A96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7668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0B588-DF57-42A1-9ADC-BB671EC1A381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F060-9A58-4786-9123-8A226D2A96B8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203268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0B588-DF57-42A1-9ADC-BB671EC1A381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F060-9A58-4786-9123-8A226D2A96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11195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0B588-DF57-42A1-9ADC-BB671EC1A381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F060-9A58-4786-9123-8A226D2A96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45670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0B588-DF57-42A1-9ADC-BB671EC1A381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F060-9A58-4786-9123-8A226D2A96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269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0B588-DF57-42A1-9ADC-BB671EC1A381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F060-9A58-4786-9123-8A226D2A96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2674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0B588-DF57-42A1-9ADC-BB671EC1A381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F060-9A58-4786-9123-8A226D2A96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4318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0B588-DF57-42A1-9ADC-BB671EC1A381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F060-9A58-4786-9123-8A226D2A96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894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0B588-DF57-42A1-9ADC-BB671EC1A381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F060-9A58-4786-9123-8A226D2A96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6694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0B588-DF57-42A1-9ADC-BB671EC1A381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F060-9A58-4786-9123-8A226D2A96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3291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0B588-DF57-42A1-9ADC-BB671EC1A381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F060-9A58-4786-9123-8A226D2A96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029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0B588-DF57-42A1-9ADC-BB671EC1A381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F060-9A58-4786-9123-8A226D2A96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9614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0B588-DF57-42A1-9ADC-BB671EC1A381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AF060-9A58-4786-9123-8A226D2A96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8405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6C0B588-DF57-42A1-9ADC-BB671EC1A381}" type="datetimeFigureOut">
              <a:rPr lang="en-GB" smtClean="0"/>
              <a:t>20/11/2024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B9AF060-9A58-4786-9123-8A226D2A96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3505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  <p:sldLayoutId id="2147483811" r:id="rId13"/>
    <p:sldLayoutId id="2147483812" r:id="rId14"/>
    <p:sldLayoutId id="2147483813" r:id="rId15"/>
    <p:sldLayoutId id="2147483814" r:id="rId16"/>
    <p:sldLayoutId id="214748381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02462" y="1034032"/>
            <a:ext cx="663034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Is it better to be an </a:t>
            </a:r>
          </a:p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adult or a child?</a:t>
            </a:r>
            <a:endParaRPr lang="en-U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92493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915" y="228841"/>
            <a:ext cx="8534400" cy="1507067"/>
          </a:xfrm>
        </p:spPr>
        <p:txBody>
          <a:bodyPr/>
          <a:lstStyle/>
          <a:p>
            <a:r>
              <a:rPr lang="en-GB" u="sng" dirty="0" smtClean="0"/>
              <a:t>Being a Child</a:t>
            </a:r>
            <a:endParaRPr lang="en-GB" u="sng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2443812"/>
              </p:ext>
            </p:extLst>
          </p:nvPr>
        </p:nvGraphicFramePr>
        <p:xfrm>
          <a:off x="1256937" y="1365552"/>
          <a:ext cx="8128000" cy="532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77729325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62735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dirty="0" smtClean="0"/>
                        <a:t>Good things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Bad things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5049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You get more presents on your birthday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Don’t like to get told off when you have been naughty at school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0605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Have a</a:t>
                      </a:r>
                      <a:r>
                        <a:rPr lang="en-GB" baseline="0" dirty="0" smtClean="0"/>
                        <a:t> weekend and holidays to enjoy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You have to go to school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07951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You</a:t>
                      </a:r>
                      <a:r>
                        <a:rPr lang="en-GB" baseline="0" dirty="0" smtClean="0"/>
                        <a:t> can play all day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Sometimes</a:t>
                      </a:r>
                      <a:r>
                        <a:rPr lang="en-GB" baseline="0" dirty="0" smtClean="0"/>
                        <a:t> I want a toy and Mommy and Daddy won’t buy it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4821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You can go on the </a:t>
                      </a:r>
                      <a:r>
                        <a:rPr lang="en-GB" dirty="0" err="1" smtClean="0"/>
                        <a:t>playstation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53826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I am grateful that I do</a:t>
                      </a:r>
                      <a:r>
                        <a:rPr lang="en-GB" baseline="0" dirty="0" smtClean="0"/>
                        <a:t> not have to make my own food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94287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I am happy that people who</a:t>
                      </a:r>
                      <a:r>
                        <a:rPr lang="en-GB" baseline="0" dirty="0" smtClean="0"/>
                        <a:t> are not from my family will buy me presents for my birthday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80233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I get to ride my bike all</a:t>
                      </a:r>
                      <a:r>
                        <a:rPr lang="en-GB" baseline="0" dirty="0" smtClean="0"/>
                        <a:t> day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64521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I get to go to good places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83115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You get lots of love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297846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4937" y="75374"/>
            <a:ext cx="2867025" cy="286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129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83915" y="228841"/>
            <a:ext cx="8534400" cy="1507067"/>
          </a:xfrm>
        </p:spPr>
        <p:txBody>
          <a:bodyPr/>
          <a:lstStyle/>
          <a:p>
            <a:r>
              <a:rPr lang="en-GB" u="sng" dirty="0" smtClean="0"/>
              <a:t>Being </a:t>
            </a:r>
            <a:r>
              <a:rPr lang="en-GB" u="sng" dirty="0" err="1" smtClean="0"/>
              <a:t>aN</a:t>
            </a:r>
            <a:r>
              <a:rPr lang="en-GB" u="sng" dirty="0" smtClean="0"/>
              <a:t> ADULT</a:t>
            </a:r>
            <a:endParaRPr lang="en-GB" u="sng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7223983"/>
              </p:ext>
            </p:extLst>
          </p:nvPr>
        </p:nvGraphicFramePr>
        <p:xfrm>
          <a:off x="1291772" y="1609392"/>
          <a:ext cx="8128000" cy="4683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77729325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62735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dirty="0" smtClean="0"/>
                        <a:t>Good things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Bad things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5049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You get to go out</a:t>
                      </a:r>
                      <a:r>
                        <a:rPr lang="en-GB" baseline="0" dirty="0" smtClean="0"/>
                        <a:t> with your friends at night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You don’t get many</a:t>
                      </a:r>
                      <a:r>
                        <a:rPr lang="en-GB" baseline="0" dirty="0" smtClean="0"/>
                        <a:t> presents for your birthday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0605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You</a:t>
                      </a:r>
                      <a:r>
                        <a:rPr lang="en-GB" baseline="0" dirty="0" smtClean="0"/>
                        <a:t> get to love your family all day long until you die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You have to work</a:t>
                      </a:r>
                      <a:r>
                        <a:rPr lang="en-GB" baseline="0" dirty="0" smtClean="0"/>
                        <a:t> all day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07951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Do a job that you love like wrestling or football with your friends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You have to pay</a:t>
                      </a:r>
                      <a:r>
                        <a:rPr lang="en-GB" baseline="0" dirty="0" smtClean="0"/>
                        <a:t> all the bills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4821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You get to boss people about and shout</a:t>
                      </a:r>
                      <a:r>
                        <a:rPr lang="en-GB" baseline="0" dirty="0" smtClean="0"/>
                        <a:t> at naughty children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You</a:t>
                      </a:r>
                      <a:r>
                        <a:rPr lang="en-GB" baseline="0" dirty="0" smtClean="0"/>
                        <a:t> babies get bigger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53826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94287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80233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64521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8311589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28491" r="29276" b="9468"/>
          <a:stretch/>
        </p:blipFill>
        <p:spPr>
          <a:xfrm>
            <a:off x="9605555" y="141754"/>
            <a:ext cx="1602377" cy="3663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316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27909" y="1018903"/>
            <a:ext cx="714973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 smtClean="0"/>
              <a:t>I think it is better to be a child because there are so many good things but being an adult there are as many bad as good. </a:t>
            </a:r>
            <a:endParaRPr lang="en-GB" sz="48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2288" y="313508"/>
            <a:ext cx="3194074" cy="2364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674812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AD2E03"/>
      </a:dk2>
      <a:lt2>
        <a:srgbClr val="D75626"/>
      </a:lt2>
      <a:accent1>
        <a:srgbClr val="760603"/>
      </a:accent1>
      <a:accent2>
        <a:srgbClr val="FA9C1F"/>
      </a:accent2>
      <a:accent3>
        <a:srgbClr val="D9BB55"/>
      </a:accent3>
      <a:accent4>
        <a:srgbClr val="829551"/>
      </a:accent4>
      <a:accent5>
        <a:srgbClr val="58A28B"/>
      </a:accent5>
      <a:accent6>
        <a:srgbClr val="426480"/>
      </a:accent6>
      <a:hlink>
        <a:srgbClr val="460402"/>
      </a:hlink>
      <a:folHlink>
        <a:srgbClr val="991111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4000"/>
                <a:hueMod val="22000"/>
                <a:satMod val="220000"/>
                <a:lumMod val="6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903AAAE-3EA5-424A-B142-CC51DC1F897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BA6905CDF2D2488C945015F16ABCDC" ma:contentTypeVersion="16" ma:contentTypeDescription="Create a new document." ma:contentTypeScope="" ma:versionID="65ec261cdeb632c9b843b707435a8f89">
  <xsd:schema xmlns:xsd="http://www.w3.org/2001/XMLSchema" xmlns:xs="http://www.w3.org/2001/XMLSchema" xmlns:p="http://schemas.microsoft.com/office/2006/metadata/properties" xmlns:ns3="6b598f62-d370-4755-a8bc-ef61125605d7" xmlns:ns4="4748bea4-0eb6-4178-83de-690c02d49338" targetNamespace="http://schemas.microsoft.com/office/2006/metadata/properties" ma:root="true" ma:fieldsID="dd981be11c0ed8cdf38afdae4b6b26cf" ns3:_="" ns4:_="">
    <xsd:import namespace="6b598f62-d370-4755-a8bc-ef61125605d7"/>
    <xsd:import namespace="4748bea4-0eb6-4178-83de-690c02d4933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  <xsd:element ref="ns3:_activity" minOccurs="0"/>
                <xsd:element ref="ns3:MediaServiceSearchProperties" minOccurs="0"/>
                <xsd:element ref="ns3:MediaServiceObjectDetectorVersions" minOccurs="0"/>
                <xsd:element ref="ns3:MediaServiceSystemTag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598f62-d370-4755-a8bc-ef61125605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48bea4-0eb6-4178-83de-690c02d49338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b598f62-d370-4755-a8bc-ef61125605d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5B5DAAC-686A-46C5-B559-DAEED9C4B7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b598f62-d370-4755-a8bc-ef61125605d7"/>
    <ds:schemaRef ds:uri="4748bea4-0eb6-4178-83de-690c02d4933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7855903-88D8-460B-AD12-B793A38DC559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4748bea4-0eb6-4178-83de-690c02d49338"/>
    <ds:schemaRef ds:uri="6b598f62-d370-4755-a8bc-ef61125605d7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BFE3CAE-DF4C-405E-988F-38136B5B0CC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20</TotalTime>
  <Words>231</Words>
  <Application>Microsoft Office PowerPoint</Application>
  <PresentationFormat>Widescreen</PresentationFormat>
  <Paragraphs>29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Century Gothic</vt:lpstr>
      <vt:lpstr>Wingdings 3</vt:lpstr>
      <vt:lpstr>Slice</vt:lpstr>
      <vt:lpstr>PowerPoint Presentation</vt:lpstr>
      <vt:lpstr>Being a Child</vt:lpstr>
      <vt:lpstr>Being aN ADULT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Terry</dc:creator>
  <cp:lastModifiedBy>R Smith</cp:lastModifiedBy>
  <cp:revision>4</cp:revision>
  <dcterms:created xsi:type="dcterms:W3CDTF">2024-11-14T18:56:41Z</dcterms:created>
  <dcterms:modified xsi:type="dcterms:W3CDTF">2024-11-20T12:57:22Z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0x010100E1BA6905CDF2D2488C945015F16ABCDC</vt:lpwstr>
  </property>
</Properties>
</file>