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8" r:id="rId4"/>
  </p:sldMasterIdLst>
  <p:sldIdLst>
    <p:sldId id="256" r:id="rId5"/>
    <p:sldId id="257" r:id="rId6"/>
    <p:sldId id="258" r:id="rId7"/>
    <p:sldId id="259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23" d="100"/>
          <a:sy n="123" d="100"/>
        </p:scale>
        <p:origin x="114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0B588-DF57-42A1-9ADC-BB671EC1A381}" type="datetimeFigureOut">
              <a:rPr lang="en-GB" smtClean="0"/>
              <a:t>20/11/2024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9AF060-9A58-4786-9123-8A226D2A96B8}" type="slidenum">
              <a:rPr lang="en-GB" smtClean="0"/>
              <a:t>‹#›</a:t>
            </a:fld>
            <a:endParaRPr lang="en-GB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788463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0B588-DF57-42A1-9ADC-BB671EC1A381}" type="datetimeFigureOut">
              <a:rPr lang="en-GB" smtClean="0"/>
              <a:t>20/11/2024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9AF060-9A58-4786-9123-8A226D2A96B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59546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0B588-DF57-42A1-9ADC-BB671EC1A381}" type="datetimeFigureOut">
              <a:rPr lang="en-GB" smtClean="0"/>
              <a:t>20/11/2024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9AF060-9A58-4786-9123-8A226D2A96B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7315005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0B588-DF57-42A1-9ADC-BB671EC1A381}" type="datetimeFigureOut">
              <a:rPr lang="en-GB" smtClean="0"/>
              <a:t>20/11/2024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9AF060-9A58-4786-9123-8A226D2A96B8}" type="slidenum">
              <a:rPr lang="en-GB" smtClean="0"/>
              <a:t>‹#›</a:t>
            </a:fld>
            <a:endParaRPr lang="en-GB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33967744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0B588-DF57-42A1-9ADC-BB671EC1A381}" type="datetimeFigureOut">
              <a:rPr lang="en-GB" smtClean="0"/>
              <a:t>20/11/2024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9AF060-9A58-4786-9123-8A226D2A96B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676684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0B588-DF57-42A1-9ADC-BB671EC1A381}" type="datetimeFigureOut">
              <a:rPr lang="en-GB" smtClean="0"/>
              <a:t>20/11/2024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9AF060-9A58-4786-9123-8A226D2A96B8}" type="slidenum">
              <a:rPr lang="en-GB" smtClean="0"/>
              <a:t>‹#›</a:t>
            </a:fld>
            <a:endParaRPr lang="en-GB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22032685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0B588-DF57-42A1-9ADC-BB671EC1A381}" type="datetimeFigureOut">
              <a:rPr lang="en-GB" smtClean="0"/>
              <a:t>20/11/2024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9AF060-9A58-4786-9123-8A226D2A96B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2111959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0B588-DF57-42A1-9ADC-BB671EC1A381}" type="datetimeFigureOut">
              <a:rPr lang="en-GB" smtClean="0"/>
              <a:t>20/11/2024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9AF060-9A58-4786-9123-8A226D2A96B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4456700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0B588-DF57-42A1-9ADC-BB671EC1A381}" type="datetimeFigureOut">
              <a:rPr lang="en-GB" smtClean="0"/>
              <a:t>20/11/2024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9AF060-9A58-4786-9123-8A226D2A96B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932691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0B588-DF57-42A1-9ADC-BB671EC1A381}" type="datetimeFigureOut">
              <a:rPr lang="en-GB" smtClean="0"/>
              <a:t>20/11/2024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9AF060-9A58-4786-9123-8A226D2A96B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926742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0B588-DF57-42A1-9ADC-BB671EC1A381}" type="datetimeFigureOut">
              <a:rPr lang="en-GB" smtClean="0"/>
              <a:t>20/11/2024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9AF060-9A58-4786-9123-8A226D2A96B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543187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0B588-DF57-42A1-9ADC-BB671EC1A381}" type="datetimeFigureOut">
              <a:rPr lang="en-GB" smtClean="0"/>
              <a:t>20/11/2024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9AF060-9A58-4786-9123-8A226D2A96B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338945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0B588-DF57-42A1-9ADC-BB671EC1A381}" type="datetimeFigureOut">
              <a:rPr lang="en-GB" smtClean="0"/>
              <a:t>20/11/2024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9AF060-9A58-4786-9123-8A226D2A96B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566947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0B588-DF57-42A1-9ADC-BB671EC1A381}" type="datetimeFigureOut">
              <a:rPr lang="en-GB" smtClean="0"/>
              <a:t>20/11/2024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9AF060-9A58-4786-9123-8A226D2A96B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232911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0B588-DF57-42A1-9ADC-BB671EC1A381}" type="datetimeFigureOut">
              <a:rPr lang="en-GB" smtClean="0"/>
              <a:t>20/11/2024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9AF060-9A58-4786-9123-8A226D2A96B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50295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0B588-DF57-42A1-9ADC-BB671EC1A381}" type="datetimeFigureOut">
              <a:rPr lang="en-GB" smtClean="0"/>
              <a:t>20/11/2024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9AF060-9A58-4786-9123-8A226D2A96B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996148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0B588-DF57-42A1-9ADC-BB671EC1A381}" type="datetimeFigureOut">
              <a:rPr lang="en-GB" smtClean="0"/>
              <a:t>20/11/2024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9AF060-9A58-4786-9123-8A226D2A96B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84054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A6C0B588-DF57-42A1-9ADC-BB671EC1A381}" type="datetimeFigureOut">
              <a:rPr lang="en-GB" smtClean="0"/>
              <a:t>20/11/2024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7B9AF060-9A58-4786-9123-8A226D2A96B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1035054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99" r:id="rId1"/>
    <p:sldLayoutId id="2147483800" r:id="rId2"/>
    <p:sldLayoutId id="2147483801" r:id="rId3"/>
    <p:sldLayoutId id="2147483802" r:id="rId4"/>
    <p:sldLayoutId id="2147483803" r:id="rId5"/>
    <p:sldLayoutId id="2147483804" r:id="rId6"/>
    <p:sldLayoutId id="2147483805" r:id="rId7"/>
    <p:sldLayoutId id="2147483806" r:id="rId8"/>
    <p:sldLayoutId id="2147483807" r:id="rId9"/>
    <p:sldLayoutId id="2147483808" r:id="rId10"/>
    <p:sldLayoutId id="2147483809" r:id="rId11"/>
    <p:sldLayoutId id="2147483810" r:id="rId12"/>
    <p:sldLayoutId id="2147483811" r:id="rId13"/>
    <p:sldLayoutId id="2147483812" r:id="rId14"/>
    <p:sldLayoutId id="2147483813" r:id="rId15"/>
    <p:sldLayoutId id="2147483814" r:id="rId16"/>
    <p:sldLayoutId id="2147483815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702462" y="1034032"/>
            <a:ext cx="6630340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solidFill>
                  <a:schemeClr val="bg1"/>
                </a:solid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Is it better to be an </a:t>
            </a:r>
          </a:p>
          <a:p>
            <a:pPr algn="ctr"/>
            <a:r>
              <a:rPr lang="en-US" sz="5400" b="1" cap="none" spc="0" dirty="0" smtClean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solidFill>
                  <a:schemeClr val="bg1"/>
                </a:solid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adult or a child?</a:t>
            </a:r>
            <a:endParaRPr lang="en-US" sz="5400" b="1" cap="none" spc="0" dirty="0">
              <a:ln w="12700">
                <a:solidFill>
                  <a:schemeClr val="tx2">
                    <a:lumMod val="75000"/>
                  </a:schemeClr>
                </a:solidFill>
                <a:prstDash val="solid"/>
              </a:ln>
              <a:solidFill>
                <a:schemeClr val="bg1"/>
              </a:solidFill>
              <a:effectLst>
                <a:outerShdw dist="38100" dir="2640000" algn="bl" rotWithShape="0">
                  <a:schemeClr val="tx2">
                    <a:lumMod val="75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9924937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3915" y="228841"/>
            <a:ext cx="8534400" cy="1507067"/>
          </a:xfrm>
        </p:spPr>
        <p:txBody>
          <a:bodyPr/>
          <a:lstStyle/>
          <a:p>
            <a:r>
              <a:rPr lang="en-GB" u="sng" dirty="0" smtClean="0"/>
              <a:t>Being a Child</a:t>
            </a:r>
            <a:endParaRPr lang="en-GB" u="sng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22443812"/>
              </p:ext>
            </p:extLst>
          </p:nvPr>
        </p:nvGraphicFramePr>
        <p:xfrm>
          <a:off x="1256937" y="1365552"/>
          <a:ext cx="8128000" cy="5323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4000">
                  <a:extLst>
                    <a:ext uri="{9D8B030D-6E8A-4147-A177-3AD203B41FA5}">
                      <a16:colId xmlns:a16="http://schemas.microsoft.com/office/drawing/2014/main" val="2777293256"/>
                    </a:ext>
                  </a:extLst>
                </a:gridCol>
                <a:gridCol w="4064000">
                  <a:extLst>
                    <a:ext uri="{9D8B030D-6E8A-4147-A177-3AD203B41FA5}">
                      <a16:colId xmlns:a16="http://schemas.microsoft.com/office/drawing/2014/main" val="2627359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en-GB" dirty="0" smtClean="0"/>
                        <a:t>Good things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Bad things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150495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You get more presents on your birthday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Don’t like to get told off when you have been naughty at school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0060547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Have a</a:t>
                      </a:r>
                      <a:r>
                        <a:rPr lang="en-GB" baseline="0" dirty="0" smtClean="0"/>
                        <a:t> weekend and holidays to enjoy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You have to go to school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4079514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You</a:t>
                      </a:r>
                      <a:r>
                        <a:rPr lang="en-GB" baseline="0" dirty="0" smtClean="0"/>
                        <a:t> can play all day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Sometimes</a:t>
                      </a:r>
                      <a:r>
                        <a:rPr lang="en-GB" baseline="0" dirty="0" smtClean="0"/>
                        <a:t> I want a toy and Mommy and Daddy won’t buy it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844821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You can go on the </a:t>
                      </a:r>
                      <a:r>
                        <a:rPr lang="en-GB" dirty="0" err="1" smtClean="0"/>
                        <a:t>playstation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4538263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I am grateful that I do</a:t>
                      </a:r>
                      <a:r>
                        <a:rPr lang="en-GB" baseline="0" dirty="0" smtClean="0"/>
                        <a:t> not have to make my own food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1942872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I am happy that people who</a:t>
                      </a:r>
                      <a:r>
                        <a:rPr lang="en-GB" baseline="0" dirty="0" smtClean="0"/>
                        <a:t> are not from my family will buy me presents for my birthday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1802333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I get to ride my bike all</a:t>
                      </a:r>
                      <a:r>
                        <a:rPr lang="en-GB" baseline="0" dirty="0" smtClean="0"/>
                        <a:t> day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4645212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I get to go to good places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0831158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You get lots of love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8297846"/>
                  </a:ext>
                </a:extLst>
              </a:tr>
            </a:tbl>
          </a:graphicData>
        </a:graphic>
      </p:graphicFrame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84937" y="75374"/>
            <a:ext cx="2867025" cy="28670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71299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83915" y="228841"/>
            <a:ext cx="8534400" cy="1507067"/>
          </a:xfrm>
        </p:spPr>
        <p:txBody>
          <a:bodyPr/>
          <a:lstStyle/>
          <a:p>
            <a:r>
              <a:rPr lang="en-GB" u="sng" dirty="0" smtClean="0"/>
              <a:t>Being </a:t>
            </a:r>
            <a:r>
              <a:rPr lang="en-GB" u="sng" dirty="0" err="1" smtClean="0"/>
              <a:t>aN</a:t>
            </a:r>
            <a:r>
              <a:rPr lang="en-GB" u="sng" dirty="0" smtClean="0"/>
              <a:t> ADULT</a:t>
            </a:r>
            <a:endParaRPr lang="en-GB" u="sng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97223983"/>
              </p:ext>
            </p:extLst>
          </p:nvPr>
        </p:nvGraphicFramePr>
        <p:xfrm>
          <a:off x="1291772" y="1609392"/>
          <a:ext cx="8128000" cy="4683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4000">
                  <a:extLst>
                    <a:ext uri="{9D8B030D-6E8A-4147-A177-3AD203B41FA5}">
                      <a16:colId xmlns:a16="http://schemas.microsoft.com/office/drawing/2014/main" val="2777293256"/>
                    </a:ext>
                  </a:extLst>
                </a:gridCol>
                <a:gridCol w="4064000">
                  <a:extLst>
                    <a:ext uri="{9D8B030D-6E8A-4147-A177-3AD203B41FA5}">
                      <a16:colId xmlns:a16="http://schemas.microsoft.com/office/drawing/2014/main" val="2627359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en-GB" dirty="0" smtClean="0"/>
                        <a:t>Good things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Bad things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150495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You get to go out</a:t>
                      </a:r>
                      <a:r>
                        <a:rPr lang="en-GB" baseline="0" dirty="0" smtClean="0"/>
                        <a:t> with your friends at night 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You don’t get many</a:t>
                      </a:r>
                      <a:r>
                        <a:rPr lang="en-GB" baseline="0" dirty="0" smtClean="0"/>
                        <a:t> presents for your birthday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0060547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You</a:t>
                      </a:r>
                      <a:r>
                        <a:rPr lang="en-GB" baseline="0" dirty="0" smtClean="0"/>
                        <a:t> get to love your family all day long until you die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You have to work</a:t>
                      </a:r>
                      <a:r>
                        <a:rPr lang="en-GB" baseline="0" dirty="0" smtClean="0"/>
                        <a:t> all day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4079514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Do a job that you love like wrestling or football with your friends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You have to pay</a:t>
                      </a:r>
                      <a:r>
                        <a:rPr lang="en-GB" baseline="0" dirty="0" smtClean="0"/>
                        <a:t> all the bills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844821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You get to boss people about and shout</a:t>
                      </a:r>
                      <a:r>
                        <a:rPr lang="en-GB" baseline="0" dirty="0" smtClean="0"/>
                        <a:t> at naughty children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You</a:t>
                      </a:r>
                      <a:r>
                        <a:rPr lang="en-GB" baseline="0" dirty="0" smtClean="0"/>
                        <a:t> babies get bigger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4538263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1942872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1802333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4645212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08311589"/>
                  </a:ext>
                </a:extLst>
              </a:tr>
            </a:tbl>
          </a:graphicData>
        </a:graphic>
      </p:graphicFrame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"/>
          <a:srcRect l="28491" r="29276" b="9468"/>
          <a:stretch/>
        </p:blipFill>
        <p:spPr>
          <a:xfrm>
            <a:off x="9605555" y="141754"/>
            <a:ext cx="1602377" cy="36638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13161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227909" y="1018903"/>
            <a:ext cx="7149737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800" dirty="0" smtClean="0"/>
              <a:t>I think it is better to be a child because there are so many good things but being an adult there are as many bad as good. </a:t>
            </a:r>
            <a:endParaRPr lang="en-GB" sz="4800" dirty="0"/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02288" y="313508"/>
            <a:ext cx="3194074" cy="23642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5674812"/>
      </p:ext>
    </p:extLst>
  </p:cSld>
  <p:clrMapOvr>
    <a:masterClrMapping/>
  </p:clrMapOvr>
</p:sld>
</file>

<file path=ppt/theme/theme1.xml><?xml version="1.0" encoding="utf-8"?>
<a:theme xmlns:a="http://schemas.openxmlformats.org/drawingml/2006/main" name="Slice">
  <a:themeElements>
    <a:clrScheme name="Slice">
      <a:dk1>
        <a:sysClr val="windowText" lastClr="000000"/>
      </a:dk1>
      <a:lt1>
        <a:sysClr val="window" lastClr="FFFFFF"/>
      </a:lt1>
      <a:dk2>
        <a:srgbClr val="AD2E03"/>
      </a:dk2>
      <a:lt2>
        <a:srgbClr val="D75626"/>
      </a:lt2>
      <a:accent1>
        <a:srgbClr val="760603"/>
      </a:accent1>
      <a:accent2>
        <a:srgbClr val="FA9C1F"/>
      </a:accent2>
      <a:accent3>
        <a:srgbClr val="D9BB55"/>
      </a:accent3>
      <a:accent4>
        <a:srgbClr val="829551"/>
      </a:accent4>
      <a:accent5>
        <a:srgbClr val="58A28B"/>
      </a:accent5>
      <a:accent6>
        <a:srgbClr val="426480"/>
      </a:accent6>
      <a:hlink>
        <a:srgbClr val="460402"/>
      </a:hlink>
      <a:folHlink>
        <a:srgbClr val="991111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142000"/>
                <a:satMod val="200000"/>
                <a:lumMod val="118000"/>
              </a:schemeClr>
            </a:gs>
            <a:gs pos="100000">
              <a:schemeClr val="phClr">
                <a:shade val="94000"/>
                <a:hueMod val="22000"/>
                <a:satMod val="220000"/>
                <a:lumMod val="62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142000"/>
                <a:satMod val="200000"/>
                <a:lumMod val="118000"/>
              </a:schemeClr>
            </a:gs>
            <a:gs pos="100000">
              <a:schemeClr val="phClr">
                <a:shade val="92000"/>
                <a:hueMod val="22000"/>
                <a:satMod val="220000"/>
                <a:lumMod val="62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2903AAAE-3EA5-424A-B142-CC51DC1F897D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1BA6905CDF2D2488C945015F16ABCDC" ma:contentTypeVersion="16" ma:contentTypeDescription="Create a new document." ma:contentTypeScope="" ma:versionID="65ec261cdeb632c9b843b707435a8f89">
  <xsd:schema xmlns:xsd="http://www.w3.org/2001/XMLSchema" xmlns:xs="http://www.w3.org/2001/XMLSchema" xmlns:p="http://schemas.microsoft.com/office/2006/metadata/properties" xmlns:ns3="6b598f62-d370-4755-a8bc-ef61125605d7" xmlns:ns4="4748bea4-0eb6-4178-83de-690c02d49338" targetNamespace="http://schemas.microsoft.com/office/2006/metadata/properties" ma:root="true" ma:fieldsID="dd981be11c0ed8cdf38afdae4b6b26cf" ns3:_="" ns4:_="">
    <xsd:import namespace="6b598f62-d370-4755-a8bc-ef61125605d7"/>
    <xsd:import namespace="4748bea4-0eb6-4178-83de-690c02d49338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DateTaken" minOccurs="0"/>
                <xsd:element ref="ns3:MediaLengthInSeconds" minOccurs="0"/>
                <xsd:element ref="ns3:_activity" minOccurs="0"/>
                <xsd:element ref="ns3:MediaServiceSearchProperties" minOccurs="0"/>
                <xsd:element ref="ns3:MediaServiceObjectDetectorVersions" minOccurs="0"/>
                <xsd:element ref="ns3:MediaServiceSystemTags" minOccurs="0"/>
                <xsd:element ref="ns3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b598f62-d370-4755-a8bc-ef61125605d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7" nillable="true" ma:displayName="MediaServiceDateTaken" ma:internalName="MediaServiceDateTaken" ma:readOnly="true">
      <xsd:simpleType>
        <xsd:restriction base="dms:Text"/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_activity" ma:index="19" nillable="true" ma:displayName="_activity" ma:hidden="true" ma:internalName="_activity">
      <xsd:simpleType>
        <xsd:restriction base="dms:Note"/>
      </xsd:simpleType>
    </xsd:element>
    <xsd:element name="MediaServiceSearchProperties" ma:index="2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2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ystemTags" ma:index="22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Location" ma:index="23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748bea4-0eb6-4178-83de-690c02d49338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6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6b598f62-d370-4755-a8bc-ef61125605d7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15B5DAAC-686A-46C5-B559-DAEED9C4B79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b598f62-d370-4755-a8bc-ef61125605d7"/>
    <ds:schemaRef ds:uri="4748bea4-0eb6-4178-83de-690c02d4933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47855903-88D8-460B-AD12-B793A38DC559}">
  <ds:schemaRefs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4748bea4-0eb6-4178-83de-690c02d49338"/>
    <ds:schemaRef ds:uri="6b598f62-d370-4755-a8bc-ef61125605d7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8BFE3CAE-DF4C-405E-988F-38136B5B0CC1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20</TotalTime>
  <Words>231</Words>
  <Application>Microsoft Office PowerPoint</Application>
  <PresentationFormat>Widescreen</PresentationFormat>
  <Paragraphs>29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Century Gothic</vt:lpstr>
      <vt:lpstr>Wingdings 3</vt:lpstr>
      <vt:lpstr>Slice</vt:lpstr>
      <vt:lpstr>PowerPoint Presentation</vt:lpstr>
      <vt:lpstr>Being a Child</vt:lpstr>
      <vt:lpstr>Being aN ADULT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Mrs Terry</dc:creator>
  <cp:lastModifiedBy>R Smith</cp:lastModifiedBy>
  <cp:revision>4</cp:revision>
  <dcterms:created xsi:type="dcterms:W3CDTF">2024-11-14T18:56:41Z</dcterms:created>
  <dcterms:modified xsi:type="dcterms:W3CDTF">2024-11-20T12:57:22Z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0x010100E1BA6905CDF2D2488C945015F16ABCDC</vt:lpwstr>
  </property>
</Properties>
</file>