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28D3-984C-4D50-BC1D-54120E861D27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A523-0267-4D47-A677-91A2932EA76D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83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28D3-984C-4D50-BC1D-54120E861D27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A523-0267-4D47-A677-91A2932EA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70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28D3-984C-4D50-BC1D-54120E861D27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A523-0267-4D47-A677-91A2932EA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997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28D3-984C-4D50-BC1D-54120E861D27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A523-0267-4D47-A677-91A2932EA76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1335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28D3-984C-4D50-BC1D-54120E861D27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A523-0267-4D47-A677-91A2932EA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800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28D3-984C-4D50-BC1D-54120E861D27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A523-0267-4D47-A677-91A2932EA76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9256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28D3-984C-4D50-BC1D-54120E861D27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A523-0267-4D47-A677-91A2932EA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541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28D3-984C-4D50-BC1D-54120E861D27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A523-0267-4D47-A677-91A2932EA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038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28D3-984C-4D50-BC1D-54120E861D27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A523-0267-4D47-A677-91A2932EA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6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28D3-984C-4D50-BC1D-54120E861D27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A523-0267-4D47-A677-91A2932EA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805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28D3-984C-4D50-BC1D-54120E861D27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A523-0267-4D47-A677-91A2932EA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345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28D3-984C-4D50-BC1D-54120E861D27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A523-0267-4D47-A677-91A2932EA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57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28D3-984C-4D50-BC1D-54120E861D27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A523-0267-4D47-A677-91A2932EA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173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28D3-984C-4D50-BC1D-54120E861D27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A523-0267-4D47-A677-91A2932EA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078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28D3-984C-4D50-BC1D-54120E861D27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A523-0267-4D47-A677-91A2932EA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93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28D3-984C-4D50-BC1D-54120E861D27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A523-0267-4D47-A677-91A2932EA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19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28D3-984C-4D50-BC1D-54120E861D27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A523-0267-4D47-A677-91A2932EA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82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0F728D3-984C-4D50-BC1D-54120E861D27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CF2A523-0267-4D47-A677-91A2932EA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7093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8A2C7-59CB-463A-BB47-34ACA9A68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798340" y="-2659572"/>
            <a:ext cx="8015172" cy="2902980"/>
          </a:xfrm>
        </p:spPr>
        <p:txBody>
          <a:bodyPr>
            <a:normAutofit fontScale="90000"/>
          </a:bodyPr>
          <a:lstStyle/>
          <a:p>
            <a:pPr algn="r"/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745FAD-47C5-424A-AEE5-C3DB26A5EA45}"/>
              </a:ext>
            </a:extLst>
          </p:cNvPr>
          <p:cNvSpPr/>
          <p:nvPr/>
        </p:nvSpPr>
        <p:spPr>
          <a:xfrm>
            <a:off x="1092529" y="612844"/>
            <a:ext cx="9524956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ighlight>
                  <a:srgbClr val="00FFFF"/>
                </a:highlight>
              </a:rPr>
              <a:t>WHAT ANIMALS WOULD SAY…</a:t>
            </a:r>
          </a:p>
          <a:p>
            <a:endParaRPr lang="en-GB" sz="7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en-GB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GB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ighlight>
                  <a:srgbClr val="0000FF"/>
                </a:highlight>
              </a:rPr>
              <a:t>BY FREDDIE WRIGHT</a:t>
            </a:r>
            <a:endParaRPr lang="en-GB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highlight>
                <a:srgbClr val="00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3337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261E7-D3FC-4940-B104-EBC51EFB1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065" y="172320"/>
            <a:ext cx="8534400" cy="1507067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RAIN FOREST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E2BA4D-E44B-4D86-A910-C2C5E2F57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001" y="658125"/>
            <a:ext cx="5253999" cy="34992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66E7D9-EDD9-4367-993A-2E8C1725B8FD}"/>
              </a:ext>
            </a:extLst>
          </p:cNvPr>
          <p:cNvSpPr txBox="1"/>
          <p:nvPr/>
        </p:nvSpPr>
        <p:spPr>
          <a:xfrm>
            <a:off x="464962" y="1679387"/>
            <a:ext cx="5058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5">
                    <a:lumMod val="75000"/>
                  </a:schemeClr>
                </a:solidFill>
              </a:rPr>
              <a:t>PLANT</a:t>
            </a:r>
            <a:r>
              <a:rPr lang="en-GB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ATION</a:t>
            </a:r>
            <a:endParaRPr lang="en-GB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8F3258-D10D-4B88-A5C4-0D5885F66D95}"/>
              </a:ext>
            </a:extLst>
          </p:cNvPr>
          <p:cNvSpPr txBox="1"/>
          <p:nvPr/>
        </p:nvSpPr>
        <p:spPr>
          <a:xfrm>
            <a:off x="261288" y="2219621"/>
            <a:ext cx="30153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Orangutans: people are bulldozing my rainforest and Im losing my home and all my family. just So humans can have chocolate! How could they!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4A9F4D-296C-4B97-9D8E-27D53E799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7989" y="4157351"/>
            <a:ext cx="4055028" cy="27006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452B63-DF22-4FEE-832A-9483455B7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053" y="3697170"/>
            <a:ext cx="2414007" cy="362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2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D3FC35-278C-490D-999D-81952602B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0" y="0"/>
            <a:ext cx="428625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E9AD09-A1A0-412C-8A75-274F80606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285" y="3306243"/>
            <a:ext cx="3404240" cy="35517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81A253-15CC-4337-98D6-A5279CC14C93}"/>
              </a:ext>
            </a:extLst>
          </p:cNvPr>
          <p:cNvSpPr txBox="1"/>
          <p:nvPr/>
        </p:nvSpPr>
        <p:spPr>
          <a:xfrm flipH="1">
            <a:off x="1627464" y="998290"/>
            <a:ext cx="2874046" cy="1512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Polar bears: My ice caps are melting and the planet is getting hotter  and I have nowhere to live.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477485-7AAA-4723-983C-731D3CCA500A}"/>
              </a:ext>
            </a:extLst>
          </p:cNvPr>
          <p:cNvSpPr txBox="1"/>
          <p:nvPr/>
        </p:nvSpPr>
        <p:spPr>
          <a:xfrm>
            <a:off x="1627464" y="475070"/>
            <a:ext cx="4874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highlight>
                  <a:srgbClr val="0000FF"/>
                </a:highlight>
              </a:rPr>
              <a:t>TUD</a:t>
            </a:r>
            <a:r>
              <a:rPr lang="en-GB" sz="2800" dirty="0">
                <a:highlight>
                  <a:srgbClr val="00FFFF"/>
                </a:highlight>
              </a:rPr>
              <a:t>RA</a:t>
            </a:r>
          </a:p>
        </p:txBody>
      </p:sp>
    </p:spTree>
    <p:extLst>
      <p:ext uri="{BB962C8B-B14F-4D97-AF65-F5344CB8AC3E}">
        <p14:creationId xmlns:p14="http://schemas.microsoft.com/office/powerpoint/2010/main" val="305944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E12BD-788E-49D6-A0A8-F44D6826F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343950"/>
            <a:ext cx="3070370" cy="947956"/>
          </a:xfrm>
        </p:spPr>
        <p:txBody>
          <a:bodyPr>
            <a:normAutofit fontScale="90000"/>
          </a:bodyPr>
          <a:lstStyle/>
          <a:p>
            <a:r>
              <a:rPr lang="en-GB" dirty="0">
                <a:highlight>
                  <a:srgbClr val="00FFFF"/>
                </a:highlight>
              </a:rPr>
              <a:t>UNDER THE SEA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746AE-149F-4453-A3A8-759B82B63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28" y="1535394"/>
            <a:ext cx="5793996" cy="195442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POLLUTION</a:t>
            </a:r>
          </a:p>
          <a:p>
            <a:r>
              <a:rPr lang="en-GB" dirty="0"/>
              <a:t>Fish: every day I have to deal with pollution. Rope, wire and rubbish.  Apparently in 10 years there will be more pieces of rubbish than fish in the entire ocean, how crazy! </a:t>
            </a:r>
          </a:p>
          <a:p>
            <a:pPr algn="just"/>
            <a:endParaRPr lang="en-GB" dirty="0"/>
          </a:p>
        </p:txBody>
      </p:sp>
      <p:pic>
        <p:nvPicPr>
          <p:cNvPr id="1026" name="Picture 2" descr="Ocean Pollution: The Dirty Facts">
            <a:extLst>
              <a:ext uri="{FF2B5EF4-FFF2-40B4-BE49-F238E27FC236}">
                <a16:creationId xmlns:a16="http://schemas.microsoft.com/office/drawing/2014/main" id="{8DA18F55-670E-41AC-A693-1EFDC09E5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128" y="444092"/>
            <a:ext cx="4669872" cy="262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7 Ways We Can Stop Sea Pollution Together - Aquaread">
            <a:extLst>
              <a:ext uri="{FF2B5EF4-FFF2-40B4-BE49-F238E27FC236}">
                <a16:creationId xmlns:a16="http://schemas.microsoft.com/office/drawing/2014/main" id="{DA91120A-A5A5-46DE-89C0-0C3F87588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795" y="3070895"/>
            <a:ext cx="4175970" cy="278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ffects of Plastic Pollution on Marine Life - Plastic Collective">
            <a:extLst>
              <a:ext uri="{FF2B5EF4-FFF2-40B4-BE49-F238E27FC236}">
                <a16:creationId xmlns:a16="http://schemas.microsoft.com/office/drawing/2014/main" id="{A3E4C487-EE7D-4C2F-80D5-157DD0EE4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765" y="3070895"/>
            <a:ext cx="3831235" cy="255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27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138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Slice</vt:lpstr>
      <vt:lpstr>                                   </vt:lpstr>
      <vt:lpstr>RAIN FOREST</vt:lpstr>
      <vt:lpstr>PowerPoint Presentation</vt:lpstr>
      <vt:lpstr>UNDER THE SEA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</dc:title>
  <dc:creator>Ashley Wright</dc:creator>
  <cp:lastModifiedBy>Ashley Wright</cp:lastModifiedBy>
  <cp:revision>19</cp:revision>
  <dcterms:created xsi:type="dcterms:W3CDTF">2024-02-18T12:44:20Z</dcterms:created>
  <dcterms:modified xsi:type="dcterms:W3CDTF">2024-02-19T07:58:13Z</dcterms:modified>
</cp:coreProperties>
</file>