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60" r:id="rId4"/>
    <p:sldId id="258" r:id="rId5"/>
    <p:sldId id="259"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102"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5AB1FF-32AE-4609-A749-5943130FF5AA}"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60BDC-DD65-49D5-8CD0-88998DB51CED}" type="slidenum">
              <a:rPr lang="en-GB" smtClean="0"/>
              <a:t>‹#›</a:t>
            </a:fld>
            <a:endParaRPr lang="en-GB"/>
          </a:p>
        </p:txBody>
      </p:sp>
    </p:spTree>
    <p:extLst>
      <p:ext uri="{BB962C8B-B14F-4D97-AF65-F5344CB8AC3E}">
        <p14:creationId xmlns:p14="http://schemas.microsoft.com/office/powerpoint/2010/main" val="127390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5AB1FF-32AE-4609-A749-5943130FF5AA}"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60BDC-DD65-49D5-8CD0-88998DB51CED}" type="slidenum">
              <a:rPr lang="en-GB" smtClean="0"/>
              <a:t>‹#›</a:t>
            </a:fld>
            <a:endParaRPr lang="en-GB"/>
          </a:p>
        </p:txBody>
      </p:sp>
    </p:spTree>
    <p:extLst>
      <p:ext uri="{BB962C8B-B14F-4D97-AF65-F5344CB8AC3E}">
        <p14:creationId xmlns:p14="http://schemas.microsoft.com/office/powerpoint/2010/main" val="239634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5AB1FF-32AE-4609-A749-5943130FF5AA}"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60BDC-DD65-49D5-8CD0-88998DB51CED}"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533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5AB1FF-32AE-4609-A749-5943130FF5AA}"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60BDC-DD65-49D5-8CD0-88998DB51CED}" type="slidenum">
              <a:rPr lang="en-GB" smtClean="0"/>
              <a:t>‹#›</a:t>
            </a:fld>
            <a:endParaRPr lang="en-GB"/>
          </a:p>
        </p:txBody>
      </p:sp>
    </p:spTree>
    <p:extLst>
      <p:ext uri="{BB962C8B-B14F-4D97-AF65-F5344CB8AC3E}">
        <p14:creationId xmlns:p14="http://schemas.microsoft.com/office/powerpoint/2010/main" val="184940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5AB1FF-32AE-4609-A749-5943130FF5AA}"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60BDC-DD65-49D5-8CD0-88998DB51CED}"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6046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5AB1FF-32AE-4609-A749-5943130FF5AA}"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60BDC-DD65-49D5-8CD0-88998DB51CED}" type="slidenum">
              <a:rPr lang="en-GB" smtClean="0"/>
              <a:t>‹#›</a:t>
            </a:fld>
            <a:endParaRPr lang="en-GB"/>
          </a:p>
        </p:txBody>
      </p:sp>
    </p:spTree>
    <p:extLst>
      <p:ext uri="{BB962C8B-B14F-4D97-AF65-F5344CB8AC3E}">
        <p14:creationId xmlns:p14="http://schemas.microsoft.com/office/powerpoint/2010/main" val="2328158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5AB1FF-32AE-4609-A749-5943130FF5AA}"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60BDC-DD65-49D5-8CD0-88998DB51CED}" type="slidenum">
              <a:rPr lang="en-GB" smtClean="0"/>
              <a:t>‹#›</a:t>
            </a:fld>
            <a:endParaRPr lang="en-GB"/>
          </a:p>
        </p:txBody>
      </p:sp>
    </p:spTree>
    <p:extLst>
      <p:ext uri="{BB962C8B-B14F-4D97-AF65-F5344CB8AC3E}">
        <p14:creationId xmlns:p14="http://schemas.microsoft.com/office/powerpoint/2010/main" val="15757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5AB1FF-32AE-4609-A749-5943130FF5AA}"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60BDC-DD65-49D5-8CD0-88998DB51CED}" type="slidenum">
              <a:rPr lang="en-GB" smtClean="0"/>
              <a:t>‹#›</a:t>
            </a:fld>
            <a:endParaRPr lang="en-GB"/>
          </a:p>
        </p:txBody>
      </p:sp>
    </p:spTree>
    <p:extLst>
      <p:ext uri="{BB962C8B-B14F-4D97-AF65-F5344CB8AC3E}">
        <p14:creationId xmlns:p14="http://schemas.microsoft.com/office/powerpoint/2010/main" val="163219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5AB1FF-32AE-4609-A749-5943130FF5AA}"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60BDC-DD65-49D5-8CD0-88998DB51CED}" type="slidenum">
              <a:rPr lang="en-GB" smtClean="0"/>
              <a:t>‹#›</a:t>
            </a:fld>
            <a:endParaRPr lang="en-GB"/>
          </a:p>
        </p:txBody>
      </p:sp>
    </p:spTree>
    <p:extLst>
      <p:ext uri="{BB962C8B-B14F-4D97-AF65-F5344CB8AC3E}">
        <p14:creationId xmlns:p14="http://schemas.microsoft.com/office/powerpoint/2010/main" val="418153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5AB1FF-32AE-4609-A749-5943130FF5AA}" type="datetimeFigureOut">
              <a:rPr lang="en-GB" smtClean="0"/>
              <a:t>10/11/2023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560BDC-DD65-49D5-8CD0-88998DB51CED}" type="slidenum">
              <a:rPr lang="en-GB" smtClean="0"/>
              <a:t>‹#›</a:t>
            </a:fld>
            <a:endParaRPr lang="en-GB"/>
          </a:p>
        </p:txBody>
      </p:sp>
    </p:spTree>
    <p:extLst>
      <p:ext uri="{BB962C8B-B14F-4D97-AF65-F5344CB8AC3E}">
        <p14:creationId xmlns:p14="http://schemas.microsoft.com/office/powerpoint/2010/main" val="323218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5AB1FF-32AE-4609-A749-5943130FF5AA}" type="datetimeFigureOut">
              <a:rPr lang="en-GB" smtClean="0"/>
              <a:t>10/11/2023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560BDC-DD65-49D5-8CD0-88998DB51CED}" type="slidenum">
              <a:rPr lang="en-GB" smtClean="0"/>
              <a:t>‹#›</a:t>
            </a:fld>
            <a:endParaRPr lang="en-GB"/>
          </a:p>
        </p:txBody>
      </p:sp>
    </p:spTree>
    <p:extLst>
      <p:ext uri="{BB962C8B-B14F-4D97-AF65-F5344CB8AC3E}">
        <p14:creationId xmlns:p14="http://schemas.microsoft.com/office/powerpoint/2010/main" val="135275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5AB1FF-32AE-4609-A749-5943130FF5AA}" type="datetimeFigureOut">
              <a:rPr lang="en-GB" smtClean="0"/>
              <a:t>10/11/2023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560BDC-DD65-49D5-8CD0-88998DB51CED}" type="slidenum">
              <a:rPr lang="en-GB" smtClean="0"/>
              <a:t>‹#›</a:t>
            </a:fld>
            <a:endParaRPr lang="en-GB"/>
          </a:p>
        </p:txBody>
      </p:sp>
    </p:spTree>
    <p:extLst>
      <p:ext uri="{BB962C8B-B14F-4D97-AF65-F5344CB8AC3E}">
        <p14:creationId xmlns:p14="http://schemas.microsoft.com/office/powerpoint/2010/main" val="250761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5AB1FF-32AE-4609-A749-5943130FF5AA}" type="datetimeFigureOut">
              <a:rPr lang="en-GB" smtClean="0"/>
              <a:t>10/11/2023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560BDC-DD65-49D5-8CD0-88998DB51CED}" type="slidenum">
              <a:rPr lang="en-GB" smtClean="0"/>
              <a:t>‹#›</a:t>
            </a:fld>
            <a:endParaRPr lang="en-GB"/>
          </a:p>
        </p:txBody>
      </p:sp>
    </p:spTree>
    <p:extLst>
      <p:ext uri="{BB962C8B-B14F-4D97-AF65-F5344CB8AC3E}">
        <p14:creationId xmlns:p14="http://schemas.microsoft.com/office/powerpoint/2010/main" val="108501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AB1FF-32AE-4609-A749-5943130FF5AA}" type="datetimeFigureOut">
              <a:rPr lang="en-GB" smtClean="0"/>
              <a:t>10/11/2023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560BDC-DD65-49D5-8CD0-88998DB51CED}" type="slidenum">
              <a:rPr lang="en-GB" smtClean="0"/>
              <a:t>‹#›</a:t>
            </a:fld>
            <a:endParaRPr lang="en-GB"/>
          </a:p>
        </p:txBody>
      </p:sp>
    </p:spTree>
    <p:extLst>
      <p:ext uri="{BB962C8B-B14F-4D97-AF65-F5344CB8AC3E}">
        <p14:creationId xmlns:p14="http://schemas.microsoft.com/office/powerpoint/2010/main" val="7512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5AB1FF-32AE-4609-A749-5943130FF5AA}" type="datetimeFigureOut">
              <a:rPr lang="en-GB" smtClean="0"/>
              <a:t>10/11/2023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560BDC-DD65-49D5-8CD0-88998DB51CED}" type="slidenum">
              <a:rPr lang="en-GB" smtClean="0"/>
              <a:t>‹#›</a:t>
            </a:fld>
            <a:endParaRPr lang="en-GB"/>
          </a:p>
        </p:txBody>
      </p:sp>
    </p:spTree>
    <p:extLst>
      <p:ext uri="{BB962C8B-B14F-4D97-AF65-F5344CB8AC3E}">
        <p14:creationId xmlns:p14="http://schemas.microsoft.com/office/powerpoint/2010/main" val="4230424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5AB1FF-32AE-4609-A749-5943130FF5AA}" type="datetimeFigureOut">
              <a:rPr lang="en-GB" smtClean="0"/>
              <a:t>10/11/2023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560BDC-DD65-49D5-8CD0-88998DB51CED}" type="slidenum">
              <a:rPr lang="en-GB" smtClean="0"/>
              <a:t>‹#›</a:t>
            </a:fld>
            <a:endParaRPr lang="en-GB"/>
          </a:p>
        </p:txBody>
      </p:sp>
    </p:spTree>
    <p:extLst>
      <p:ext uri="{BB962C8B-B14F-4D97-AF65-F5344CB8AC3E}">
        <p14:creationId xmlns:p14="http://schemas.microsoft.com/office/powerpoint/2010/main" val="1228137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5AB1FF-32AE-4609-A749-5943130FF5AA}" type="datetimeFigureOut">
              <a:rPr lang="en-GB" smtClean="0"/>
              <a:t>10/11/2023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1560BDC-DD65-49D5-8CD0-88998DB51CED}" type="slidenum">
              <a:rPr lang="en-GB" smtClean="0"/>
              <a:t>‹#›</a:t>
            </a:fld>
            <a:endParaRPr lang="en-GB"/>
          </a:p>
        </p:txBody>
      </p:sp>
    </p:spTree>
    <p:extLst>
      <p:ext uri="{BB962C8B-B14F-4D97-AF65-F5344CB8AC3E}">
        <p14:creationId xmlns:p14="http://schemas.microsoft.com/office/powerpoint/2010/main" val="30859718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30FD-4C3D-C2F2-6838-9DF85B0DDCF4}"/>
              </a:ext>
            </a:extLst>
          </p:cNvPr>
          <p:cNvSpPr>
            <a:spLocks noGrp="1"/>
          </p:cNvSpPr>
          <p:nvPr>
            <p:ph type="ctrTitle"/>
          </p:nvPr>
        </p:nvSpPr>
        <p:spPr>
          <a:xfrm>
            <a:off x="936161" y="4191561"/>
            <a:ext cx="9554511" cy="1646302"/>
          </a:xfrm>
        </p:spPr>
        <p:txBody>
          <a:bodyPr/>
          <a:lstStyle/>
          <a:p>
            <a:pPr algn="ctr"/>
            <a:r>
              <a:rPr lang="en-GB" dirty="0">
                <a:solidFill>
                  <a:schemeClr val="accent6">
                    <a:lumMod val="75000"/>
                  </a:schemeClr>
                </a:solidFill>
              </a:rPr>
              <a:t>Old fashioned home vs modern home</a:t>
            </a:r>
          </a:p>
        </p:txBody>
      </p:sp>
      <p:sp>
        <p:nvSpPr>
          <p:cNvPr id="3" name="Subtitle 2">
            <a:extLst>
              <a:ext uri="{FF2B5EF4-FFF2-40B4-BE49-F238E27FC236}">
                <a16:creationId xmlns:a16="http://schemas.microsoft.com/office/drawing/2014/main" id="{008816FE-ACF4-47B2-D01E-5C8A1747A8FF}"/>
              </a:ext>
            </a:extLst>
          </p:cNvPr>
          <p:cNvSpPr>
            <a:spLocks noGrp="1"/>
          </p:cNvSpPr>
          <p:nvPr>
            <p:ph type="subTitle" idx="1"/>
          </p:nvPr>
        </p:nvSpPr>
        <p:spPr>
          <a:xfrm>
            <a:off x="1008026" y="6241002"/>
            <a:ext cx="10175947" cy="447446"/>
          </a:xfrm>
        </p:spPr>
        <p:txBody>
          <a:bodyPr/>
          <a:lstStyle/>
          <a:p>
            <a:pPr algn="ctr"/>
            <a:r>
              <a:rPr lang="en-GB" dirty="0">
                <a:solidFill>
                  <a:schemeClr val="accent1">
                    <a:lumMod val="50000"/>
                  </a:schemeClr>
                </a:solidFill>
              </a:rPr>
              <a:t>By Autumn Byrne </a:t>
            </a:r>
          </a:p>
        </p:txBody>
      </p:sp>
      <p:pic>
        <p:nvPicPr>
          <p:cNvPr id="7170" name="Picture 2" descr="Image result for modernhome">
            <a:extLst>
              <a:ext uri="{FF2B5EF4-FFF2-40B4-BE49-F238E27FC236}">
                <a16:creationId xmlns:a16="http://schemas.microsoft.com/office/drawing/2014/main" id="{A4EDF7D1-3360-A4D6-120E-96ABC5203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8551"/>
            <a:ext cx="2901000" cy="31924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wattle and daub house">
            <a:extLst>
              <a:ext uri="{FF2B5EF4-FFF2-40B4-BE49-F238E27FC236}">
                <a16:creationId xmlns:a16="http://schemas.microsoft.com/office/drawing/2014/main" id="{F294532A-CBEC-C419-A224-DC79B30AA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424775"/>
            <a:ext cx="3913192" cy="291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43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8D0359-2746-0F86-F315-F97E5BA785C5}"/>
              </a:ext>
            </a:extLst>
          </p:cNvPr>
          <p:cNvSpPr>
            <a:spLocks noGrp="1"/>
          </p:cNvSpPr>
          <p:nvPr>
            <p:ph type="title"/>
          </p:nvPr>
        </p:nvSpPr>
        <p:spPr>
          <a:xfrm>
            <a:off x="458261" y="1317077"/>
            <a:ext cx="3833281" cy="6207673"/>
          </a:xfrm>
        </p:spPr>
        <p:txBody>
          <a:bodyPr anchor="ctr">
            <a:normAutofit fontScale="90000"/>
          </a:bodyPr>
          <a:lstStyle/>
          <a:p>
            <a:pPr algn="ctr"/>
            <a:r>
              <a:rPr lang="en-GB" b="1" u="sng" dirty="0">
                <a:solidFill>
                  <a:srgbClr val="00B0F0"/>
                </a:solidFill>
              </a:rPr>
              <a:t>Entertainment</a:t>
            </a:r>
            <a:r>
              <a:rPr lang="en-GB" dirty="0"/>
              <a:t> </a:t>
            </a:r>
            <a:br>
              <a:rPr lang="en-GB" dirty="0"/>
            </a:br>
            <a:r>
              <a:rPr lang="en-GB" dirty="0"/>
              <a:t> </a:t>
            </a:r>
            <a:br>
              <a:rPr lang="en-GB" dirty="0"/>
            </a:br>
            <a:r>
              <a:rPr lang="en-GB" dirty="0"/>
              <a:t>Before the television was invented people would use radios for entertainment!</a:t>
            </a:r>
            <a:br>
              <a:rPr lang="en-GB" dirty="0"/>
            </a:br>
            <a:r>
              <a:rPr lang="en-GB" dirty="0"/>
              <a:t/>
            </a:r>
            <a:br>
              <a:rPr lang="en-GB" dirty="0"/>
            </a:br>
            <a:r>
              <a:rPr lang="en-GB" dirty="0"/>
              <a:t>Nowadays people use tv’s and there are much more channels than there were !</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pic>
        <p:nvPicPr>
          <p:cNvPr id="1028" name="Picture 4" descr="Image result for televison">
            <a:extLst>
              <a:ext uri="{FF2B5EF4-FFF2-40B4-BE49-F238E27FC236}">
                <a16:creationId xmlns:a16="http://schemas.microsoft.com/office/drawing/2014/main" id="{CEBB08C2-0252-9789-3D3A-2258F836C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787" y="3733800"/>
            <a:ext cx="4025898" cy="280825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Vintage AM FM CD SD card radio old style radio AUX box-in Radio from ...">
            <a:extLst>
              <a:ext uri="{FF2B5EF4-FFF2-40B4-BE49-F238E27FC236}">
                <a16:creationId xmlns:a16="http://schemas.microsoft.com/office/drawing/2014/main" id="{D4BA9603-C51E-C9AD-089D-47CF3F22BEC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Vintage AM FM CD SD card radio old style radio AUX box-in Radio from ...">
            <a:extLst>
              <a:ext uri="{FF2B5EF4-FFF2-40B4-BE49-F238E27FC236}">
                <a16:creationId xmlns:a16="http://schemas.microsoft.com/office/drawing/2014/main" id="{AE8CCB3F-B777-6DBA-9360-42C7F300A40B}"/>
              </a:ext>
            </a:extLst>
          </p:cNvPr>
          <p:cNvSpPr>
            <a:spLocks noChangeAspect="1" noChangeArrowheads="1"/>
          </p:cNvSpPr>
          <p:nvPr/>
        </p:nvSpPr>
        <p:spPr bwMode="auto">
          <a:xfrm>
            <a:off x="3592544" y="925544"/>
            <a:ext cx="2808256" cy="28082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descr="See related image detail. Desktop R065 Vintage Fm Radio Full Antique Wool Short Wave Card Radio ...">
            <a:extLst>
              <a:ext uri="{FF2B5EF4-FFF2-40B4-BE49-F238E27FC236}">
                <a16:creationId xmlns:a16="http://schemas.microsoft.com/office/drawing/2014/main" id="{FE183697-DCF8-85E1-7E6B-A3F210C557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81"/>
          <a:stretch/>
        </p:blipFill>
        <p:spPr bwMode="auto">
          <a:xfrm>
            <a:off x="5670151" y="412202"/>
            <a:ext cx="3763169" cy="3150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12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8D0359-2746-0F86-F315-F97E5BA785C5}"/>
              </a:ext>
            </a:extLst>
          </p:cNvPr>
          <p:cNvSpPr>
            <a:spLocks noGrp="1"/>
          </p:cNvSpPr>
          <p:nvPr>
            <p:ph type="title"/>
          </p:nvPr>
        </p:nvSpPr>
        <p:spPr>
          <a:xfrm>
            <a:off x="398791" y="1460500"/>
            <a:ext cx="3901898" cy="5557422"/>
          </a:xfrm>
        </p:spPr>
        <p:txBody>
          <a:bodyPr anchor="ctr">
            <a:normAutofit fontScale="90000"/>
          </a:bodyPr>
          <a:lstStyle/>
          <a:p>
            <a:pPr algn="ctr"/>
            <a:r>
              <a:rPr lang="en-GB" b="1" u="sng" dirty="0">
                <a:solidFill>
                  <a:srgbClr val="00B0F0"/>
                </a:solidFill>
              </a:rPr>
              <a:t>Communication</a:t>
            </a:r>
            <a:r>
              <a:rPr lang="en-GB" dirty="0"/>
              <a:t/>
            </a:r>
            <a:br>
              <a:rPr lang="en-GB" dirty="0"/>
            </a:br>
            <a:r>
              <a:rPr lang="en-GB" dirty="0"/>
              <a:t/>
            </a:r>
            <a:br>
              <a:rPr lang="en-GB" dirty="0"/>
            </a:br>
            <a:r>
              <a:rPr lang="en-GB" dirty="0"/>
              <a:t>Before mobile phones, people would write and deliver</a:t>
            </a:r>
            <a:br>
              <a:rPr lang="en-GB" dirty="0"/>
            </a:br>
            <a:r>
              <a:rPr lang="en-GB" dirty="0"/>
              <a:t>letters because phones and telephones weren’t invented!</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pic>
        <p:nvPicPr>
          <p:cNvPr id="3" name="Picture 2" descr="Interesting Old letters in lovely old English 1600's | Collectors Weekly">
            <a:extLst>
              <a:ext uri="{FF2B5EF4-FFF2-40B4-BE49-F238E27FC236}">
                <a16:creationId xmlns:a16="http://schemas.microsoft.com/office/drawing/2014/main" id="{68D763C3-8A8D-3640-BB20-531263AE56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275" y="480552"/>
            <a:ext cx="2903509" cy="336007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usiness Mobiles - Apple, Samsung, HTC - iOS, Android, Windows">
            <a:extLst>
              <a:ext uri="{FF2B5EF4-FFF2-40B4-BE49-F238E27FC236}">
                <a16:creationId xmlns:a16="http://schemas.microsoft.com/office/drawing/2014/main" id="{C357B60E-A344-98F3-3359-19C9469D0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924" y="3993750"/>
            <a:ext cx="4651375" cy="274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87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8D0359-2746-0F86-F315-F97E5BA785C5}"/>
              </a:ext>
            </a:extLst>
          </p:cNvPr>
          <p:cNvSpPr>
            <a:spLocks noGrp="1"/>
          </p:cNvSpPr>
          <p:nvPr>
            <p:ph type="title"/>
          </p:nvPr>
        </p:nvSpPr>
        <p:spPr>
          <a:xfrm>
            <a:off x="681567" y="854738"/>
            <a:ext cx="3367359" cy="6308062"/>
          </a:xfrm>
        </p:spPr>
        <p:txBody>
          <a:bodyPr anchor="ctr">
            <a:normAutofit fontScale="90000"/>
          </a:bodyPr>
          <a:lstStyle/>
          <a:p>
            <a:pPr algn="ctr"/>
            <a:r>
              <a:rPr lang="en-GB" u="sng" dirty="0">
                <a:solidFill>
                  <a:srgbClr val="00B0F0"/>
                </a:solidFill>
              </a:rPr>
              <a:t>Transport </a:t>
            </a:r>
            <a:br>
              <a:rPr lang="en-GB" u="sng" dirty="0">
                <a:solidFill>
                  <a:srgbClr val="00B0F0"/>
                </a:solidFill>
              </a:rPr>
            </a:br>
            <a:r>
              <a:rPr lang="en-GB" dirty="0"/>
              <a:t/>
            </a:r>
            <a:br>
              <a:rPr lang="en-GB" dirty="0"/>
            </a:br>
            <a:r>
              <a:rPr lang="en-GB" dirty="0"/>
              <a:t>Years ago, people would </a:t>
            </a:r>
            <a:br>
              <a:rPr lang="en-GB" dirty="0"/>
            </a:br>
            <a:r>
              <a:rPr lang="en-GB" dirty="0"/>
              <a:t>use horse and  carts because modern cars weren’t invented!</a:t>
            </a:r>
            <a:br>
              <a:rPr lang="en-GB" dirty="0"/>
            </a:br>
            <a:r>
              <a:rPr lang="en-GB" dirty="0"/>
              <a:t>I know which one I prefer </a:t>
            </a:r>
            <a:br>
              <a:rPr lang="en-GB" dirty="0"/>
            </a:br>
            <a:r>
              <a:rPr lang="en-GB" dirty="0"/>
              <a:t/>
            </a:r>
            <a:br>
              <a:rPr lang="en-GB" dirty="0"/>
            </a:br>
            <a:r>
              <a:rPr lang="en-GB" dirty="0"/>
              <a:t/>
            </a:r>
            <a:br>
              <a:rPr lang="en-GB" dirty="0"/>
            </a:br>
            <a:r>
              <a:rPr lang="en-GB" dirty="0"/>
              <a:t/>
            </a:r>
            <a:br>
              <a:rPr lang="en-GB" dirty="0"/>
            </a:br>
            <a:endParaRPr lang="en-GB" dirty="0"/>
          </a:p>
        </p:txBody>
      </p:sp>
      <p:pic>
        <p:nvPicPr>
          <p:cNvPr id="4098" name="Picture 2" descr="Gentleman with Horse &amp; Cart at the Agricultural Show, Long Sutton ...">
            <a:extLst>
              <a:ext uri="{FF2B5EF4-FFF2-40B4-BE49-F238E27FC236}">
                <a16:creationId xmlns:a16="http://schemas.microsoft.com/office/drawing/2014/main" id="{2389746F-8932-202B-2CD1-BFC2C99AC6FC}"/>
              </a:ext>
            </a:extLst>
          </p:cNvPr>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bwMode="auto">
          <a:xfrm>
            <a:off x="5271534" y="311150"/>
            <a:ext cx="4137891" cy="29559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odern car pink ferrari">
            <a:extLst>
              <a:ext uri="{FF2B5EF4-FFF2-40B4-BE49-F238E27FC236}">
                <a16:creationId xmlns:a16="http://schemas.microsoft.com/office/drawing/2014/main" id="{FA661C4A-84A4-E23F-FE3A-3DC5555BF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8443" y="3429000"/>
            <a:ext cx="4114800" cy="3209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56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8D0359-2746-0F86-F315-F97E5BA785C5}"/>
              </a:ext>
            </a:extLst>
          </p:cNvPr>
          <p:cNvSpPr>
            <a:spLocks noGrp="1"/>
          </p:cNvSpPr>
          <p:nvPr>
            <p:ph type="title"/>
          </p:nvPr>
        </p:nvSpPr>
        <p:spPr>
          <a:xfrm>
            <a:off x="643466" y="194672"/>
            <a:ext cx="3598338" cy="8839200"/>
          </a:xfrm>
        </p:spPr>
        <p:txBody>
          <a:bodyPr anchor="ctr">
            <a:normAutofit fontScale="90000"/>
          </a:bodyPr>
          <a:lstStyle/>
          <a:p>
            <a:pPr algn="ctr"/>
            <a:r>
              <a:rPr lang="en-GB" u="sng" dirty="0">
                <a:solidFill>
                  <a:srgbClr val="00B0F0"/>
                </a:solidFill>
              </a:rPr>
              <a:t>Bath time</a:t>
            </a:r>
            <a:br>
              <a:rPr lang="en-GB" u="sng" dirty="0">
                <a:solidFill>
                  <a:srgbClr val="00B0F0"/>
                </a:solidFill>
              </a:rPr>
            </a:br>
            <a:r>
              <a:rPr lang="en-GB" dirty="0"/>
              <a:t/>
            </a:r>
            <a:br>
              <a:rPr lang="en-GB" dirty="0"/>
            </a:br>
            <a:r>
              <a:rPr lang="en-GB" dirty="0"/>
              <a:t>Centuries ago  </a:t>
            </a:r>
            <a:br>
              <a:rPr lang="en-GB" dirty="0"/>
            </a:br>
            <a:r>
              <a:rPr lang="en-GB" dirty="0"/>
              <a:t>people would use tins as baths how strange! </a:t>
            </a:r>
            <a:br>
              <a:rPr lang="en-GB" dirty="0"/>
            </a:br>
            <a:r>
              <a:rPr lang="en-GB" dirty="0"/>
              <a:t>But now we use 		bathtubs with rubber ducks' soap and </a:t>
            </a:r>
            <a:br>
              <a:rPr lang="en-GB" dirty="0"/>
            </a:br>
            <a:r>
              <a:rPr lang="en-GB" dirty="0"/>
              <a:t>foam shaper you might not use all of them </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pic>
        <p:nvPicPr>
          <p:cNvPr id="2056" name="Picture 8" descr="A British Bathroom Makeover: An Old Victorian Gets a New, Bright Look ...">
            <a:extLst>
              <a:ext uri="{FF2B5EF4-FFF2-40B4-BE49-F238E27FC236}">
                <a16:creationId xmlns:a16="http://schemas.microsoft.com/office/drawing/2014/main" id="{D61EFF6D-78AA-3868-A634-ADFC2CFC40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4286" y="270872"/>
            <a:ext cx="3852589" cy="282475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MODERN BATH">
            <a:extLst>
              <a:ext uri="{FF2B5EF4-FFF2-40B4-BE49-F238E27FC236}">
                <a16:creationId xmlns:a16="http://schemas.microsoft.com/office/drawing/2014/main" id="{48960778-D7B3-2E38-D5FB-8B7E261BC8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442"/>
          <a:stretch/>
        </p:blipFill>
        <p:spPr bwMode="auto">
          <a:xfrm>
            <a:off x="5434288" y="3566521"/>
            <a:ext cx="3852587" cy="282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790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8D0359-2746-0F86-F315-F97E5BA785C5}"/>
              </a:ext>
            </a:extLst>
          </p:cNvPr>
          <p:cNvSpPr>
            <a:spLocks noGrp="1"/>
          </p:cNvSpPr>
          <p:nvPr>
            <p:ph type="title"/>
          </p:nvPr>
        </p:nvSpPr>
        <p:spPr>
          <a:xfrm>
            <a:off x="491067" y="514351"/>
            <a:ext cx="3367359" cy="6343650"/>
          </a:xfrm>
        </p:spPr>
        <p:txBody>
          <a:bodyPr anchor="ctr">
            <a:normAutofit fontScale="90000"/>
          </a:bodyPr>
          <a:lstStyle/>
          <a:p>
            <a:pPr algn="ctr"/>
            <a:r>
              <a:rPr lang="en-GB" u="sng" dirty="0">
                <a:solidFill>
                  <a:srgbClr val="00B0F0"/>
                </a:solidFill>
              </a:rPr>
              <a:t>Cleaning</a:t>
            </a:r>
            <a:br>
              <a:rPr lang="en-GB" u="sng" dirty="0">
                <a:solidFill>
                  <a:srgbClr val="00B0F0"/>
                </a:solidFill>
              </a:rPr>
            </a:br>
            <a:r>
              <a:rPr lang="en-GB" dirty="0"/>
              <a:t/>
            </a:r>
            <a:br>
              <a:rPr lang="en-GB" dirty="0"/>
            </a:br>
            <a:r>
              <a:rPr lang="en-GB" dirty="0"/>
              <a:t> A long, long, long, </a:t>
            </a:r>
            <a:br>
              <a:rPr lang="en-GB" dirty="0"/>
            </a:br>
            <a:r>
              <a:rPr lang="en-GB" dirty="0"/>
              <a:t>time ago people used wooden boards and tin buckets to wash their clothes in.</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pic>
        <p:nvPicPr>
          <p:cNvPr id="5124" name="Picture 4" descr="Image result for old ways of washing clothes">
            <a:extLst>
              <a:ext uri="{FF2B5EF4-FFF2-40B4-BE49-F238E27FC236}">
                <a16:creationId xmlns:a16="http://schemas.microsoft.com/office/drawing/2014/main" id="{0B31869F-7E33-ACD7-1B09-93725A0CB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463" y="375447"/>
            <a:ext cx="3807567" cy="259356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Commercial Washing Machine">
            <a:extLst>
              <a:ext uri="{FF2B5EF4-FFF2-40B4-BE49-F238E27FC236}">
                <a16:creationId xmlns:a16="http://schemas.microsoft.com/office/drawing/2014/main" id="{2472E535-6A2C-D28F-CD6B-E7ED1CA8ED7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982469" y="3429000"/>
            <a:ext cx="3053553" cy="305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16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8D0359-2746-0F86-F315-F97E5BA785C5}"/>
              </a:ext>
            </a:extLst>
          </p:cNvPr>
          <p:cNvSpPr>
            <a:spLocks noGrp="1"/>
          </p:cNvSpPr>
          <p:nvPr>
            <p:ph type="title"/>
          </p:nvPr>
        </p:nvSpPr>
        <p:spPr>
          <a:xfrm>
            <a:off x="589377" y="1209675"/>
            <a:ext cx="3411122" cy="5562600"/>
          </a:xfrm>
        </p:spPr>
        <p:txBody>
          <a:bodyPr anchor="ctr">
            <a:normAutofit fontScale="90000"/>
          </a:bodyPr>
          <a:lstStyle/>
          <a:p>
            <a:pPr algn="ctr"/>
            <a:r>
              <a:rPr lang="en-GB" u="sng" dirty="0">
                <a:solidFill>
                  <a:srgbClr val="00B0F0"/>
                </a:solidFill>
              </a:rPr>
              <a:t>Toilet</a:t>
            </a:r>
            <a:br>
              <a:rPr lang="en-GB" u="sng" dirty="0">
                <a:solidFill>
                  <a:srgbClr val="00B0F0"/>
                </a:solidFill>
              </a:rPr>
            </a:br>
            <a:r>
              <a:rPr lang="en-GB" dirty="0"/>
              <a:t/>
            </a:r>
            <a:br>
              <a:rPr lang="en-GB" dirty="0"/>
            </a:br>
            <a:r>
              <a:rPr lang="en-GB" dirty="0"/>
              <a:t>outside in the gardens there would be toilets! Look at this one it looks like it's been used how strange.</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pic>
        <p:nvPicPr>
          <p:cNvPr id="6146" name="Picture 2" descr="Image result for old fashioned toilets">
            <a:extLst>
              <a:ext uri="{FF2B5EF4-FFF2-40B4-BE49-F238E27FC236}">
                <a16:creationId xmlns:a16="http://schemas.microsoft.com/office/drawing/2014/main" id="{04C0C6C2-91E7-C656-CCD2-2E2EF96F4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552" y="85725"/>
            <a:ext cx="2227823" cy="35522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Best Toilets of 2023 - Picks by Bob Vila">
            <a:extLst>
              <a:ext uri="{FF2B5EF4-FFF2-40B4-BE49-F238E27FC236}">
                <a16:creationId xmlns:a16="http://schemas.microsoft.com/office/drawing/2014/main" id="{6BB322D9-0C57-679D-804F-36DDF34F5DE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2727" b="17"/>
          <a:stretch/>
        </p:blipFill>
        <p:spPr bwMode="auto">
          <a:xfrm>
            <a:off x="5785866" y="3723349"/>
            <a:ext cx="3077197" cy="304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7236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122</TotalTime>
  <Words>16</Words>
  <Application>Microsoft Office PowerPoint</Application>
  <PresentationFormat>Widescreen</PresentationFormat>
  <Paragraphs>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Trebuchet MS</vt:lpstr>
      <vt:lpstr>Wingdings 3</vt:lpstr>
      <vt:lpstr>Facet</vt:lpstr>
      <vt:lpstr>Old fashioned home vs modern home</vt:lpstr>
      <vt:lpstr>Entertainment    Before the television was invented people would use radios for entertainment!  Nowadays people use tv’s and there are much more channels than there were !     </vt:lpstr>
      <vt:lpstr>Communication  Before mobile phones, people would write and deliver letters because phones and telephones weren’t invented!      </vt:lpstr>
      <vt:lpstr>Transport   Years ago, people would  use horse and  carts because modern cars weren’t invented! I know which one I prefer     </vt:lpstr>
      <vt:lpstr>Bath time  Centuries ago   people would use tins as baths how strange!  But now we use   bathtubs with rubber ducks' soap and  foam shaper you might not use all of them      </vt:lpstr>
      <vt:lpstr>Cleaning   A long, long, long,  time ago people used wooden boards and tin buckets to wash their clothes in.      </vt:lpstr>
      <vt:lpstr>Toilet  outside in the gardens there would be toilets! Look at this one it looks like it's been used how strange.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fashioned home vs modern home</dc:title>
  <dc:creator>Brookes, Andrew</dc:creator>
  <cp:lastModifiedBy>R Crow</cp:lastModifiedBy>
  <cp:revision>1</cp:revision>
  <dcterms:created xsi:type="dcterms:W3CDTF">2023-10-27T16:20:50Z</dcterms:created>
  <dcterms:modified xsi:type="dcterms:W3CDTF">2023-11-10T11:16:24Z</dcterms:modified>
</cp:coreProperties>
</file>