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EBAECA-CAC0-4D83-A922-1327783D83F4}" v="32" dt="2024-02-25T13:27:37.3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ttle, Emma" userId="37ad099d-5dbe-4500-b454-700e6755d277" providerId="ADAL" clId="{AAEBAECA-CAC0-4D83-A922-1327783D83F4}"/>
    <pc:docChg chg="custSel modSld">
      <pc:chgData name="Little, Emma" userId="37ad099d-5dbe-4500-b454-700e6755d277" providerId="ADAL" clId="{AAEBAECA-CAC0-4D83-A922-1327783D83F4}" dt="2024-02-26T20:17:49.372" v="64" actId="1076"/>
      <pc:docMkLst>
        <pc:docMk/>
      </pc:docMkLst>
      <pc:sldChg chg="addSp delSp modSp mod modTransition delAnim modAnim">
        <pc:chgData name="Little, Emma" userId="37ad099d-5dbe-4500-b454-700e6755d277" providerId="ADAL" clId="{AAEBAECA-CAC0-4D83-A922-1327783D83F4}" dt="2024-02-26T20:16:43.560" v="51" actId="14861"/>
        <pc:sldMkLst>
          <pc:docMk/>
          <pc:sldMk cId="1301453857" sldId="256"/>
        </pc:sldMkLst>
        <pc:picChg chg="del mod">
          <ac:chgData name="Little, Emma" userId="37ad099d-5dbe-4500-b454-700e6755d277" providerId="ADAL" clId="{AAEBAECA-CAC0-4D83-A922-1327783D83F4}" dt="2024-02-26T20:07:47.111" v="37" actId="478"/>
          <ac:picMkLst>
            <pc:docMk/>
            <pc:sldMk cId="1301453857" sldId="256"/>
            <ac:picMk id="4" creationId="{48AF6DCC-59BC-E75D-C691-A57AE732A642}"/>
          </ac:picMkLst>
        </pc:picChg>
        <pc:picChg chg="add mod">
          <ac:chgData name="Little, Emma" userId="37ad099d-5dbe-4500-b454-700e6755d277" providerId="ADAL" clId="{AAEBAECA-CAC0-4D83-A922-1327783D83F4}" dt="2024-02-26T20:16:43.560" v="51" actId="14861"/>
          <ac:picMkLst>
            <pc:docMk/>
            <pc:sldMk cId="1301453857" sldId="256"/>
            <ac:picMk id="4" creationId="{7201729B-2CE0-30AC-BA28-CB044246B77F}"/>
          </ac:picMkLst>
        </pc:picChg>
      </pc:sldChg>
      <pc:sldChg chg="addSp delSp modSp mod modTransition delAnim modAnim">
        <pc:chgData name="Little, Emma" userId="37ad099d-5dbe-4500-b454-700e6755d277" providerId="ADAL" clId="{AAEBAECA-CAC0-4D83-A922-1327783D83F4}" dt="2024-02-26T20:16:35.478" v="50" actId="14861"/>
        <pc:sldMkLst>
          <pc:docMk/>
          <pc:sldMk cId="375932926" sldId="257"/>
        </pc:sldMkLst>
        <pc:spChg chg="mod">
          <ac:chgData name="Little, Emma" userId="37ad099d-5dbe-4500-b454-700e6755d277" providerId="ADAL" clId="{AAEBAECA-CAC0-4D83-A922-1327783D83F4}" dt="2024-02-25T13:17:25.761" v="4" actId="14100"/>
          <ac:spMkLst>
            <pc:docMk/>
            <pc:sldMk cId="375932926" sldId="257"/>
            <ac:spMk id="2" creationId="{D9137E5E-7D8A-AE8F-8598-FE48A35A9880}"/>
          </ac:spMkLst>
        </pc:spChg>
        <pc:picChg chg="del mod">
          <ac:chgData name="Little, Emma" userId="37ad099d-5dbe-4500-b454-700e6755d277" providerId="ADAL" clId="{AAEBAECA-CAC0-4D83-A922-1327783D83F4}" dt="2024-02-26T20:07:50.145" v="38" actId="478"/>
          <ac:picMkLst>
            <pc:docMk/>
            <pc:sldMk cId="375932926" sldId="257"/>
            <ac:picMk id="4" creationId="{48AF6DCC-59BC-E75D-C691-A57AE732A642}"/>
          </ac:picMkLst>
        </pc:picChg>
        <pc:picChg chg="add mod">
          <ac:chgData name="Little, Emma" userId="37ad099d-5dbe-4500-b454-700e6755d277" providerId="ADAL" clId="{AAEBAECA-CAC0-4D83-A922-1327783D83F4}" dt="2024-02-26T20:16:35.478" v="50" actId="14861"/>
          <ac:picMkLst>
            <pc:docMk/>
            <pc:sldMk cId="375932926" sldId="257"/>
            <ac:picMk id="4" creationId="{F62F793D-5E72-03B4-8E66-A9CC4EED57C4}"/>
          </ac:picMkLst>
        </pc:picChg>
      </pc:sldChg>
      <pc:sldChg chg="addSp delSp modSp mod modTransition delAnim modAnim">
        <pc:chgData name="Little, Emma" userId="37ad099d-5dbe-4500-b454-700e6755d277" providerId="ADAL" clId="{AAEBAECA-CAC0-4D83-A922-1327783D83F4}" dt="2024-02-26T20:17:49.372" v="64" actId="1076"/>
        <pc:sldMkLst>
          <pc:docMk/>
          <pc:sldMk cId="4289858552" sldId="258"/>
        </pc:sldMkLst>
        <pc:picChg chg="add mod">
          <ac:chgData name="Little, Emma" userId="37ad099d-5dbe-4500-b454-700e6755d277" providerId="ADAL" clId="{AAEBAECA-CAC0-4D83-A922-1327783D83F4}" dt="2024-02-26T20:17:46.982" v="63" actId="1076"/>
          <ac:picMkLst>
            <pc:docMk/>
            <pc:sldMk cId="4289858552" sldId="258"/>
            <ac:picMk id="3" creationId="{B28262BA-88B8-71BF-EBF4-B28D620CA0BB}"/>
          </ac:picMkLst>
        </pc:picChg>
        <pc:picChg chg="del">
          <ac:chgData name="Little, Emma" userId="37ad099d-5dbe-4500-b454-700e6755d277" providerId="ADAL" clId="{AAEBAECA-CAC0-4D83-A922-1327783D83F4}" dt="2024-02-26T20:09:32.440" v="40" actId="478"/>
          <ac:picMkLst>
            <pc:docMk/>
            <pc:sldMk cId="4289858552" sldId="258"/>
            <ac:picMk id="4" creationId="{71AC40D1-386B-11BA-B384-9BE351BEDF1D}"/>
          </ac:picMkLst>
        </pc:picChg>
        <pc:picChg chg="add mod">
          <ac:chgData name="Little, Emma" userId="37ad099d-5dbe-4500-b454-700e6755d277" providerId="ADAL" clId="{AAEBAECA-CAC0-4D83-A922-1327783D83F4}" dt="2024-02-26T20:17:49.372" v="64" actId="1076"/>
          <ac:picMkLst>
            <pc:docMk/>
            <pc:sldMk cId="4289858552" sldId="258"/>
            <ac:picMk id="5" creationId="{A997D31D-0C10-4F76-8D23-03297B746213}"/>
          </ac:picMkLst>
        </pc:picChg>
        <pc:picChg chg="del">
          <ac:chgData name="Little, Emma" userId="37ad099d-5dbe-4500-b454-700e6755d277" providerId="ADAL" clId="{AAEBAECA-CAC0-4D83-A922-1327783D83F4}" dt="2024-02-26T20:09:31.141" v="39" actId="478"/>
          <ac:picMkLst>
            <pc:docMk/>
            <pc:sldMk cId="4289858552" sldId="258"/>
            <ac:picMk id="5" creationId="{DFDFA5F5-0B83-4589-0330-D8CD53D22BBA}"/>
          </ac:picMkLst>
        </pc:picChg>
        <pc:picChg chg="del">
          <ac:chgData name="Little, Emma" userId="37ad099d-5dbe-4500-b454-700e6755d277" providerId="ADAL" clId="{AAEBAECA-CAC0-4D83-A922-1327783D83F4}" dt="2024-02-26T20:09:33.912" v="41" actId="478"/>
          <ac:picMkLst>
            <pc:docMk/>
            <pc:sldMk cId="4289858552" sldId="258"/>
            <ac:picMk id="6" creationId="{4AFA1F33-C9B9-0F0A-3878-8E556EA213F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FED4E-A226-2F78-721D-0FD503849E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FA5A33-DF43-7D27-2D50-1440DC1DA4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F5061-8770-C7BD-FD94-272B682B2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E8F3B-6B32-4112-A0D3-A4793B4D7878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90C20-3A4C-E4EB-5B95-C052AF68F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413EC-0809-7567-5F31-CEBFE5761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6B5F-B886-409F-8DBC-B3416462C7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489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982DE-B5B5-CBBA-88EA-EC0720BE3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A59C7F-81EF-84F8-6FE8-EE5771412F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96B41B-D934-3316-DDD7-015BA6786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E8F3B-6B32-4112-A0D3-A4793B4D7878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F10F79-B253-4919-3A30-536BEF69C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458B7C-606A-E48A-AE1E-7C965B89E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6B5F-B886-409F-8DBC-B3416462C7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259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A7459E-1BA7-2C35-AFC6-BC2AFE4E0A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76BF30-AE0D-F689-C0E4-94A546267A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266A9-A7F6-F6C9-7931-75206B11C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E8F3B-6B32-4112-A0D3-A4793B4D7878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8BDF75-A9D4-49EB-6A70-2ECD0E648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39E94-9478-29DF-E947-4DE4FF186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6B5F-B886-409F-8DBC-B3416462C7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537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2F80D-701B-D11F-DDBB-0A895DC68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C21C4-C298-EFEB-6155-A43B6CD68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6729A-1D6B-967A-9286-1ADA4A377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E8F3B-6B32-4112-A0D3-A4793B4D7878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6C8C0-9681-DAF1-AC4C-6CA97CA8F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368A4-5E4A-F082-A4A9-F19C7DD9F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6B5F-B886-409F-8DBC-B3416462C7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024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D31C8-8CFC-90F6-1BB9-9D89B2748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2E5B5C-15DA-5F0B-E581-CD926E772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C37533-7F45-78E5-4A3A-4E9BA583E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E8F3B-6B32-4112-A0D3-A4793B4D7878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080E2-E67C-7621-8A7B-B100830F7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CC6CA-960F-FFA0-35B7-6A3308ECE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6B5F-B886-409F-8DBC-B3416462C7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580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A2D32-6E8E-6218-9297-7CBBF06CF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223D9-993A-0E28-42BF-0D05603E63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5C62A-0136-6AC8-BB58-4D4059AFBE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F71EAA-62A5-9F29-6F65-6F01CBCB1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E8F3B-6B32-4112-A0D3-A4793B4D7878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3C75AF-1A77-C238-A7FD-68E8A770C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17A51D-C756-4A0E-5D9A-70C95B999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6B5F-B886-409F-8DBC-B3416462C7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057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D0A93-716E-A6BA-7B1F-720FB110B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E87703-C9E0-E43E-582B-541D13E24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8EDAB7-673F-1D40-E9B3-9F07CEEC2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C45385-D574-248A-A243-72C6D6845D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92717E-33C0-2144-0AD2-6CCF3820AD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5C3C2-1E8A-AA87-EA69-E99740EB2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E8F3B-6B32-4112-A0D3-A4793B4D7878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176727-DB67-A5A3-3D7A-8C4381A75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20CD75-3F88-B448-16A8-CE01732F5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6B5F-B886-409F-8DBC-B3416462C7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925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331E9-2E46-ABA3-4DCD-B0A875052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927FDB-73E9-9726-0024-BD845B5FF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E8F3B-6B32-4112-A0D3-A4793B4D7878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1A187B-60E6-4157-0C9C-88C9808BE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B3B8E2-BAE7-C0B1-3D62-B90020D96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6B5F-B886-409F-8DBC-B3416462C7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943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F029EF-A52B-76B6-F90C-0726F4BB1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E8F3B-6B32-4112-A0D3-A4793B4D7878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5D4D75-08F6-9FAF-C9DA-CE64A82F6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74779A-233F-C1A6-93C6-95FDB93D4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6B5F-B886-409F-8DBC-B3416462C7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188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A0014-865B-3ED2-0A59-D037416B5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D7D31-B620-B4F7-58F5-CAE56D73B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0E4DBF-0753-7A22-F119-091E5C98C6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8E2E8C-0AA4-B172-D00E-FEE140081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E8F3B-6B32-4112-A0D3-A4793B4D7878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D7A38D-8338-33C4-CCD0-A628A33A0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76E563-E524-C901-5A11-A6A1B04C5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6B5F-B886-409F-8DBC-B3416462C7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791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24955-ECAD-F9CF-6F9C-F902B99B4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5EE1E5-C507-D503-6E7A-E653889361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A45C4A-6906-858D-9830-5FD2E2CDAD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0F3393-B9FB-946C-4B66-E091D4EAD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E8F3B-6B32-4112-A0D3-A4793B4D7878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042F3C-2DFD-0285-EC8E-C60551AA2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765412-F993-FF26-0E0E-7CF1644EF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6B5F-B886-409F-8DBC-B3416462C7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160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EA3841-1A73-30DB-AB13-9C017A345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8E943D-ABC5-081F-3ECD-8F8DEFD70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27D54-58F3-F730-E691-C3E6C0F611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E8F3B-6B32-4112-A0D3-A4793B4D7878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859DF-02D8-FC84-0DBA-CE380CE9FA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FE3BDF-31D0-1B95-B42B-74373360FE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76B5F-B886-409F-8DBC-B3416462C7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005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137E5E-7D8A-AE8F-8598-FE48A35A98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0017" y="243510"/>
            <a:ext cx="10429461" cy="1297115"/>
          </a:xfrm>
        </p:spPr>
        <p:txBody>
          <a:bodyPr anchor="t">
            <a:normAutofit/>
          </a:bodyPr>
          <a:lstStyle/>
          <a:p>
            <a:pPr algn="l"/>
            <a:r>
              <a:rPr lang="en-GB" sz="4000" b="1" dirty="0">
                <a:solidFill>
                  <a:schemeClr val="tx2"/>
                </a:solidFill>
                <a:latin typeface="Congenial SemiBold" panose="020F0502020204030204" pitchFamily="2" charset="0"/>
              </a:rPr>
              <a:t>If animals could talk what would they say?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C8A7A-2DE6-8AC5-5C63-76BAC2D030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53787" y="892067"/>
            <a:ext cx="4805691" cy="588642"/>
          </a:xfrm>
        </p:spPr>
        <p:txBody>
          <a:bodyPr anchor="b">
            <a:normAutofit/>
          </a:bodyPr>
          <a:lstStyle/>
          <a:p>
            <a:pPr algn="l"/>
            <a:r>
              <a:rPr lang="en-GB" u="sng" dirty="0">
                <a:solidFill>
                  <a:schemeClr val="tx2"/>
                </a:solidFill>
                <a:latin typeface="Congenial SemiBold" panose="02000503040000020004" pitchFamily="2" charset="0"/>
              </a:rPr>
              <a:t>Snow Leopards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F71CBE0-8E67-8B19-38B8-2B33483F0B3C}"/>
              </a:ext>
            </a:extLst>
          </p:cNvPr>
          <p:cNvSpPr txBox="1"/>
          <p:nvPr/>
        </p:nvSpPr>
        <p:spPr>
          <a:xfrm>
            <a:off x="6234421" y="1540625"/>
            <a:ext cx="582505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ngenial SemiBold" panose="02000503040000020004" pitchFamily="2" charset="0"/>
              </a:rPr>
              <a:t>I like to live in solitary which means I prefer living alone as I am less likely to be hunted.</a:t>
            </a:r>
          </a:p>
          <a:p>
            <a:endParaRPr lang="en-GB" dirty="0">
              <a:latin typeface="Congenial SemiBold" panose="02000503040000020004" pitchFamily="2" charset="0"/>
            </a:endParaRPr>
          </a:p>
          <a:p>
            <a:r>
              <a:rPr lang="en-GB" dirty="0">
                <a:latin typeface="Congenial SemiBold" panose="02000503040000020004" pitchFamily="2" charset="0"/>
              </a:rPr>
              <a:t>I am  usually found in Russia, Mongolia and China living between 3000-5500m above the sea.</a:t>
            </a:r>
          </a:p>
          <a:p>
            <a:endParaRPr lang="en-GB" dirty="0">
              <a:latin typeface="Congenial SemiBold" panose="02000503040000020004" pitchFamily="2" charset="0"/>
            </a:endParaRPr>
          </a:p>
          <a:p>
            <a:r>
              <a:rPr lang="en-GB" dirty="0">
                <a:latin typeface="Congenial SemiBold" panose="02000503040000020004" pitchFamily="2" charset="0"/>
              </a:rPr>
              <a:t>My home would be high up living in caves amongst rocky cliffs.</a:t>
            </a:r>
          </a:p>
          <a:p>
            <a:endParaRPr lang="en-GB" dirty="0">
              <a:latin typeface="Congenial SemiBold" panose="02000503040000020004" pitchFamily="2" charset="0"/>
            </a:endParaRPr>
          </a:p>
          <a:p>
            <a:r>
              <a:rPr lang="en-GB" dirty="0">
                <a:latin typeface="Congenial SemiBold" panose="02000503040000020004" pitchFamily="2" charset="0"/>
              </a:rPr>
              <a:t>I like to eat goat, deer, wild boar and other small mammals.</a:t>
            </a:r>
          </a:p>
          <a:p>
            <a:endParaRPr lang="en-GB" dirty="0">
              <a:latin typeface="Congenial SemiBold" panose="02000503040000020004" pitchFamily="2" charset="0"/>
            </a:endParaRPr>
          </a:p>
          <a:p>
            <a:r>
              <a:rPr lang="en-GB" dirty="0">
                <a:latin typeface="Congenial SemiBold" panose="02000503040000020004" pitchFamily="2" charset="0"/>
              </a:rPr>
              <a:t>I have beautiful thick fur but this makes me a target for hunters.</a:t>
            </a:r>
          </a:p>
          <a:p>
            <a:endParaRPr lang="en-GB" dirty="0">
              <a:latin typeface="Congenial SemiBold" panose="02000503040000020004" pitchFamily="2" charset="0"/>
            </a:endParaRPr>
          </a:p>
          <a:p>
            <a:r>
              <a:rPr lang="en-GB" dirty="0">
                <a:latin typeface="Congenial SemiBold" panose="02000503040000020004" pitchFamily="2" charset="0"/>
              </a:rPr>
              <a:t>I am worried how long it will be until we are extinct, I don’t know exact numbers but there are only between 3900-6400 of us left.</a:t>
            </a:r>
          </a:p>
          <a:p>
            <a:endParaRPr lang="en-GB" dirty="0">
              <a:latin typeface="Congenial SemiBold" panose="02000503040000020004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01729B-2CE0-30AC-BA28-CB044246B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590" y="2094257"/>
            <a:ext cx="3486358" cy="2611404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301453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137E5E-7D8A-AE8F-8598-FE48A35A98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0017" y="243511"/>
            <a:ext cx="10429461" cy="1179246"/>
          </a:xfrm>
        </p:spPr>
        <p:txBody>
          <a:bodyPr anchor="t">
            <a:normAutofit/>
          </a:bodyPr>
          <a:lstStyle/>
          <a:p>
            <a:pPr algn="l"/>
            <a:r>
              <a:rPr lang="en-GB" sz="4000" b="1" dirty="0">
                <a:solidFill>
                  <a:schemeClr val="tx2"/>
                </a:solidFill>
                <a:latin typeface="Congenial SemiBold" panose="020F0502020204030204" pitchFamily="2" charset="0"/>
              </a:rPr>
              <a:t>If animals could talk what would they say?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C8A7A-2DE6-8AC5-5C63-76BAC2D030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53787" y="892067"/>
            <a:ext cx="4805691" cy="588642"/>
          </a:xfrm>
        </p:spPr>
        <p:txBody>
          <a:bodyPr anchor="b">
            <a:normAutofit/>
          </a:bodyPr>
          <a:lstStyle/>
          <a:p>
            <a:pPr algn="l"/>
            <a:r>
              <a:rPr lang="en-GB" u="sng" dirty="0">
                <a:solidFill>
                  <a:schemeClr val="tx2"/>
                </a:solidFill>
                <a:latin typeface="Congenial SemiBold" panose="02000503040000020004" pitchFamily="2" charset="0"/>
              </a:rPr>
              <a:t>Snow Leopards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F71CBE0-8E67-8B19-38B8-2B33483F0B3C}"/>
              </a:ext>
            </a:extLst>
          </p:cNvPr>
          <p:cNvSpPr txBox="1"/>
          <p:nvPr/>
        </p:nvSpPr>
        <p:spPr>
          <a:xfrm>
            <a:off x="6234421" y="1540625"/>
            <a:ext cx="582505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ngenial SemiBold" panose="02000503040000020004" pitchFamily="2" charset="0"/>
              </a:rPr>
              <a:t>Approx 450 of my friends are killed every year.</a:t>
            </a:r>
          </a:p>
          <a:p>
            <a:endParaRPr lang="en-GB" dirty="0">
              <a:latin typeface="Congenial SemiBold" panose="02000503040000020004" pitchFamily="2" charset="0"/>
            </a:endParaRPr>
          </a:p>
          <a:p>
            <a:r>
              <a:rPr lang="en-GB" dirty="0">
                <a:latin typeface="Congenial SemiBold" panose="02000503040000020004" pitchFamily="2" charset="0"/>
              </a:rPr>
              <a:t>I am concerned that poaching is also reducing the resources I have to live and survive for much longer.</a:t>
            </a:r>
          </a:p>
          <a:p>
            <a:endParaRPr lang="en-GB" dirty="0">
              <a:latin typeface="Congenial SemiBold" panose="02000503040000020004" pitchFamily="2" charset="0"/>
            </a:endParaRPr>
          </a:p>
          <a:p>
            <a:r>
              <a:rPr lang="en-GB" dirty="0">
                <a:latin typeface="Congenial SemiBold" panose="02000503040000020004" pitchFamily="2" charset="0"/>
              </a:rPr>
              <a:t>Humans are also mining now in my natural habitat which means we have fewer places to hide.</a:t>
            </a:r>
          </a:p>
          <a:p>
            <a:endParaRPr lang="en-GB" dirty="0">
              <a:latin typeface="Congenial SemiBold" panose="02000503040000020004" pitchFamily="2" charset="0"/>
            </a:endParaRPr>
          </a:p>
          <a:p>
            <a:r>
              <a:rPr lang="en-GB" dirty="0">
                <a:latin typeface="Congenial SemiBold" panose="02000503040000020004" pitchFamily="2" charset="0"/>
              </a:rPr>
              <a:t>Climate change is also making my chances of survival harder. My ideal condition is between -4 and 22 degrees Celsius.  I am frightened as temperatures are always rising  meaning my cosy cold climates are disappearing.</a:t>
            </a:r>
          </a:p>
          <a:p>
            <a:endParaRPr lang="en-GB" dirty="0">
              <a:latin typeface="Congenial SemiBold" panose="02000503040000020004" pitchFamily="2" charset="0"/>
            </a:endParaRPr>
          </a:p>
          <a:p>
            <a:endParaRPr lang="en-GB" dirty="0">
              <a:latin typeface="Congenial SemiBold" panose="02000503040000020004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2F793D-5E72-03B4-8E66-A9CC4EED5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09" y="2107509"/>
            <a:ext cx="3763617" cy="2819080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7593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DBF2F9D-983F-4E90-827D-5A23216DE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8921" y="36518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9443" y="748543"/>
            <a:ext cx="171514" cy="171515"/>
          </a:xfrm>
          <a:custGeom>
            <a:avLst/>
            <a:gdLst>
              <a:gd name="connsiteX0" fmla="*/ 159873 w 171514"/>
              <a:gd name="connsiteY0" fmla="*/ 74116 h 171515"/>
              <a:gd name="connsiteX1" fmla="*/ 97398 w 171514"/>
              <a:gd name="connsiteY1" fmla="*/ 74116 h 171515"/>
              <a:gd name="connsiteX2" fmla="*/ 97398 w 171514"/>
              <a:gd name="connsiteY2" fmla="*/ 11641 h 171515"/>
              <a:gd name="connsiteX3" fmla="*/ 85757 w 171514"/>
              <a:gd name="connsiteY3" fmla="*/ 0 h 171515"/>
              <a:gd name="connsiteX4" fmla="*/ 74116 w 171514"/>
              <a:gd name="connsiteY4" fmla="*/ 11641 h 171515"/>
              <a:gd name="connsiteX5" fmla="*/ 74116 w 171514"/>
              <a:gd name="connsiteY5" fmla="*/ 74116 h 171515"/>
              <a:gd name="connsiteX6" fmla="*/ 11641 w 171514"/>
              <a:gd name="connsiteY6" fmla="*/ 74116 h 171515"/>
              <a:gd name="connsiteX7" fmla="*/ 0 w 171514"/>
              <a:gd name="connsiteY7" fmla="*/ 85758 h 171515"/>
              <a:gd name="connsiteX8" fmla="*/ 11641 w 171514"/>
              <a:gd name="connsiteY8" fmla="*/ 97399 h 171515"/>
              <a:gd name="connsiteX9" fmla="*/ 74116 w 171514"/>
              <a:gd name="connsiteY9" fmla="*/ 97399 h 171515"/>
              <a:gd name="connsiteX10" fmla="*/ 74116 w 171514"/>
              <a:gd name="connsiteY10" fmla="*/ 159874 h 171515"/>
              <a:gd name="connsiteX11" fmla="*/ 85757 w 171514"/>
              <a:gd name="connsiteY11" fmla="*/ 171515 h 171515"/>
              <a:gd name="connsiteX12" fmla="*/ 97398 w 171514"/>
              <a:gd name="connsiteY12" fmla="*/ 159874 h 171515"/>
              <a:gd name="connsiteX13" fmla="*/ 97398 w 171514"/>
              <a:gd name="connsiteY13" fmla="*/ 97399 h 171515"/>
              <a:gd name="connsiteX14" fmla="*/ 159873 w 171514"/>
              <a:gd name="connsiteY14" fmla="*/ 97399 h 171515"/>
              <a:gd name="connsiteX15" fmla="*/ 171514 w 171514"/>
              <a:gd name="connsiteY15" fmla="*/ 85758 h 171515"/>
              <a:gd name="connsiteX16" fmla="*/ 159873 w 171514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4" h="171515">
                <a:moveTo>
                  <a:pt x="159873" y="74116"/>
                </a:moveTo>
                <a:lnTo>
                  <a:pt x="97398" y="74116"/>
                </a:lnTo>
                <a:lnTo>
                  <a:pt x="97398" y="11641"/>
                </a:lnTo>
                <a:cubicBezTo>
                  <a:pt x="97398" y="5212"/>
                  <a:pt x="92186" y="0"/>
                  <a:pt x="85757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7" y="171515"/>
                </a:cubicBezTo>
                <a:cubicBezTo>
                  <a:pt x="92186" y="171515"/>
                  <a:pt x="97398" y="166303"/>
                  <a:pt x="97398" y="159874"/>
                </a:cubicBezTo>
                <a:lnTo>
                  <a:pt x="97398" y="97399"/>
                </a:lnTo>
                <a:lnTo>
                  <a:pt x="159873" y="97399"/>
                </a:lnTo>
                <a:cubicBezTo>
                  <a:pt x="166302" y="97399"/>
                  <a:pt x="171514" y="92187"/>
                  <a:pt x="171514" y="85758"/>
                </a:cubicBezTo>
                <a:cubicBezTo>
                  <a:pt x="171514" y="79328"/>
                  <a:pt x="166302" y="74116"/>
                  <a:pt x="159873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0301EC0-D245-699D-6CE2-E707550D2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1373" y="952750"/>
            <a:ext cx="5366041" cy="51402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2400" u="sng" dirty="0">
                <a:solidFill>
                  <a:schemeClr val="tx2"/>
                </a:solidFill>
                <a:latin typeface="Congenial SemiBold" panose="02000503040000020004" pitchFamily="2" charset="0"/>
              </a:rPr>
              <a:t>Domestic Cats</a:t>
            </a:r>
          </a:p>
          <a:p>
            <a:pPr marL="0" indent="0">
              <a:buNone/>
            </a:pPr>
            <a:endParaRPr lang="en-US" sz="2000" dirty="0">
              <a:latin typeface="Congenial SemiBold" panose="02000503040000020004" pitchFamily="2" charset="0"/>
            </a:endParaRPr>
          </a:p>
        </p:txBody>
      </p:sp>
      <p:sp>
        <p:nvSpPr>
          <p:cNvPr id="19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02074" y="421171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68377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CCEF3AC-2FA1-6A7D-32F4-E1005E81F3A7}"/>
              </a:ext>
            </a:extLst>
          </p:cNvPr>
          <p:cNvSpPr txBox="1">
            <a:spLocks/>
          </p:cNvSpPr>
          <p:nvPr/>
        </p:nvSpPr>
        <p:spPr>
          <a:xfrm>
            <a:off x="1630017" y="243510"/>
            <a:ext cx="10429461" cy="12971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>
                <a:solidFill>
                  <a:schemeClr val="tx2"/>
                </a:solidFill>
                <a:latin typeface="Congenial SemiBold" panose="020F0502020204030204" pitchFamily="2" charset="0"/>
              </a:rPr>
              <a:t>If animals could talk what would they say?</a:t>
            </a:r>
            <a:endParaRPr lang="en-GB" sz="4000" b="1" dirty="0">
              <a:solidFill>
                <a:schemeClr val="tx2"/>
              </a:solidFill>
              <a:latin typeface="Congenial SemiBold" panose="020F0502020204030204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31E58E-189F-54C3-230E-6B130C4D429A}"/>
              </a:ext>
            </a:extLst>
          </p:cNvPr>
          <p:cNvSpPr txBox="1"/>
          <p:nvPr/>
        </p:nvSpPr>
        <p:spPr>
          <a:xfrm>
            <a:off x="4258297" y="1474333"/>
            <a:ext cx="73100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ngenial SemiBold" panose="02000503040000020004" pitchFamily="2" charset="0"/>
              </a:rPr>
              <a:t>This was Louis if he could have talked he would have said:</a:t>
            </a:r>
          </a:p>
          <a:p>
            <a:endParaRPr lang="en-GB" dirty="0">
              <a:latin typeface="Congenial SemiBold" panose="02000503040000020004" pitchFamily="2" charset="0"/>
            </a:endParaRPr>
          </a:p>
          <a:p>
            <a:r>
              <a:rPr lang="en-GB" dirty="0">
                <a:latin typeface="Congenial SemiBold" panose="02000503040000020004" pitchFamily="2" charset="0"/>
              </a:rPr>
              <a:t>I like warm, cozy beds or sofas to sleep on after a day of sleeping outside, playing and eating.</a:t>
            </a:r>
          </a:p>
          <a:p>
            <a:endParaRPr lang="en-GB" dirty="0">
              <a:latin typeface="Congenial SemiBold" panose="02000503040000020004" pitchFamily="2" charset="0"/>
            </a:endParaRPr>
          </a:p>
          <a:p>
            <a:r>
              <a:rPr lang="en-GB" dirty="0">
                <a:latin typeface="Congenial SemiBold" panose="02000503040000020004" pitchFamily="2" charset="0"/>
              </a:rPr>
              <a:t>My favourite food was fresh chicken or tuna, although I was partial to some pate for my birthday and Xmas.</a:t>
            </a:r>
          </a:p>
          <a:p>
            <a:endParaRPr lang="en-GB" dirty="0">
              <a:latin typeface="Congenial SemiBold" panose="02000503040000020004" pitchFamily="2" charset="0"/>
            </a:endParaRPr>
          </a:p>
          <a:p>
            <a:r>
              <a:rPr lang="en-GB" dirty="0">
                <a:latin typeface="Congenial SemiBold" panose="02000503040000020004" pitchFamily="2" charset="0"/>
              </a:rPr>
              <a:t>To show my love for you I brought you mice, some dead or alive!!</a:t>
            </a:r>
          </a:p>
          <a:p>
            <a:endParaRPr lang="en-GB" dirty="0">
              <a:latin typeface="Congenial SemiBold" panose="02000503040000020004" pitchFamily="2" charset="0"/>
            </a:endParaRPr>
          </a:p>
          <a:p>
            <a:r>
              <a:rPr lang="en-GB" dirty="0">
                <a:latin typeface="Congenial SemiBold" panose="02000503040000020004" pitchFamily="2" charset="0"/>
              </a:rPr>
              <a:t>My biggest threat are the pesky, big dogs that live in our village and silly drivers that may not see me in the road.  Although I was known to have a few cat scraps that meant I had to go to the vets.</a:t>
            </a:r>
          </a:p>
          <a:p>
            <a:endParaRPr lang="en-GB" dirty="0">
              <a:latin typeface="Congenial SemiBold" panose="02000503040000020004" pitchFamily="2" charset="0"/>
            </a:endParaRPr>
          </a:p>
          <a:p>
            <a:r>
              <a:rPr lang="en-GB" dirty="0">
                <a:latin typeface="Congenial SemiBold" panose="02000503040000020004" pitchFamily="2" charset="0"/>
              </a:rPr>
              <a:t>I am grateful for my owners as I do not have to worry about finding a safe place to live, being hunted or catching my own food like members of my larger cat family.  You always looked after me and kept me safe.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 descr="A cat lying on a chair&#10;&#10;Description automatically generated">
            <a:extLst>
              <a:ext uri="{FF2B5EF4-FFF2-40B4-BE49-F238E27FC236}">
                <a16:creationId xmlns:a16="http://schemas.microsoft.com/office/drawing/2014/main" id="{B28262BA-88B8-71BF-EBF4-B28D620CA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3781" y="1324639"/>
            <a:ext cx="2975113" cy="2231335"/>
          </a:xfrm>
          <a:prstGeom prst="rect">
            <a:avLst/>
          </a:prstGeom>
        </p:spPr>
      </p:pic>
      <p:pic>
        <p:nvPicPr>
          <p:cNvPr id="5" name="Picture 4" descr="A cat lying on carpet&#10;&#10;Description automatically generated">
            <a:extLst>
              <a:ext uri="{FF2B5EF4-FFF2-40B4-BE49-F238E27FC236}">
                <a16:creationId xmlns:a16="http://schemas.microsoft.com/office/drawing/2014/main" id="{A997D31D-0C10-4F76-8D23-03297B7462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059" y="3393054"/>
            <a:ext cx="2231337" cy="297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85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7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393</Words>
  <Application>Microsoft Office PowerPoint</Application>
  <PresentationFormat>Widescreen</PresentationFormat>
  <Paragraphs>35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Congenial SemiBold</vt:lpstr>
      <vt:lpstr>Office Theme</vt:lpstr>
      <vt:lpstr>If animals could talk what would they say?</vt:lpstr>
      <vt:lpstr>If animals could talk what would they say?</vt:lpstr>
      <vt:lpstr>PowerPoint Presentation</vt:lpstr>
    </vt:vector>
  </TitlesOfParts>
  <Company>Telford and Wrekin 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 animals could talk what would they say?</dc:title>
  <dc:creator>Little, Emma</dc:creator>
  <cp:lastModifiedBy>Little, Emma</cp:lastModifiedBy>
  <cp:revision>1</cp:revision>
  <dcterms:created xsi:type="dcterms:W3CDTF">2024-02-25T11:44:34Z</dcterms:created>
  <dcterms:modified xsi:type="dcterms:W3CDTF">2024-02-26T20:18:07Z</dcterms:modified>
</cp:coreProperties>
</file>