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1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608406" y="4512376"/>
            <a:ext cx="8639776" cy="900190"/>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E7736193-EDE3-4BB5-AE5F-E6E5472AB8BE}" type="datetimeFigureOut">
              <a:rPr lang="en-US" smtClean="0"/>
              <a:t>10/22/2024</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608406" y="1720884"/>
            <a:ext cx="8639775" cy="2734693"/>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319349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a:xfrm>
            <a:off x="1624338" y="1255172"/>
            <a:ext cx="9297346" cy="1050707"/>
          </a:xfrm>
        </p:spPr>
        <p:txBody>
          <a:bodyPr anchor="b"/>
          <a:lstStyle/>
          <a:p>
            <a:r>
              <a:rPr lang="en-US" dirty="0"/>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a:xfrm>
            <a:off x="1624338" y="2419468"/>
            <a:ext cx="9297346" cy="32543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E7736193-EDE3-4BB5-AE5F-E6E5472AB8BE}" type="datetimeFigureOut">
              <a:rPr lang="en-US" smtClean="0"/>
              <a:t>10/22/2024</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02913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26961" y="1414196"/>
            <a:ext cx="1817441" cy="4100602"/>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1346042" y="1414196"/>
            <a:ext cx="7780919" cy="410060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E7736193-EDE3-4BB5-AE5F-E6E5472AB8BE}" type="datetimeFigureOut">
              <a:rPr lang="en-US" smtClean="0"/>
              <a:t>10/22/2024</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266566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E7736193-EDE3-4BB5-AE5F-E6E5472AB8BE}" type="datetimeFigureOut">
              <a:rPr lang="en-US" smtClean="0"/>
              <a:t>10/22/2024</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969320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622474" y="2413788"/>
            <a:ext cx="8085116" cy="2737521"/>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622474" y="1351721"/>
            <a:ext cx="8085118" cy="993913"/>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E7736193-EDE3-4BB5-AE5F-E6E5472AB8BE}" type="datetimeFigureOut">
              <a:rPr lang="en-US" smtClean="0"/>
              <a:t>10/22/2024</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276661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a:xfrm>
            <a:off x="1615817" y="1272209"/>
            <a:ext cx="9164725" cy="1033670"/>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615817" y="2425148"/>
            <a:ext cx="4188635" cy="31606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371355" y="2425148"/>
            <a:ext cx="4188635" cy="31606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E7736193-EDE3-4BB5-AE5F-E6E5472AB8BE}" type="datetimeFigureOut">
              <a:rPr lang="en-US" smtClean="0"/>
              <a:t>10/22/2024</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89531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017442" y="600817"/>
            <a:ext cx="10079497" cy="1168706"/>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017442" y="1798488"/>
            <a:ext cx="4599587"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017442" y="2777279"/>
            <a:ext cx="4599587"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497352" y="1798488"/>
            <a:ext cx="4599588"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497352" y="2777279"/>
            <a:ext cx="4599588"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E7736193-EDE3-4BB5-AE5F-E6E5472AB8BE}" type="datetimeFigureOut">
              <a:rPr lang="en-US" smtClean="0"/>
              <a:t>10/22/2024</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CC2C9B9-B4B7-45CC-A7EB-16F8BADE9045}"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571185" y="2593591"/>
            <a:ext cx="452575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107503" y="2593591"/>
            <a:ext cx="4509526"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83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E7736193-EDE3-4BB5-AE5F-E6E5472AB8BE}" type="datetimeFigureOut">
              <a:rPr lang="en-US" smtClean="0"/>
              <a:t>10/22/2024</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22687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E7736193-EDE3-4BB5-AE5F-E6E5472AB8BE}" type="datetimeFigureOut">
              <a:rPr lang="en-US" smtClean="0"/>
              <a:t>10/22/2024</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41610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80121" y="1391478"/>
            <a:ext cx="3288432" cy="1951414"/>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03235" y="920080"/>
            <a:ext cx="5312467" cy="502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80121" y="3566727"/>
            <a:ext cx="3288432" cy="1766325"/>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E7736193-EDE3-4BB5-AE5F-E6E5472AB8BE}" type="datetimeFigureOut">
              <a:rPr lang="en-US" smtClean="0"/>
              <a:t>10/22/2024</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11" name="Rectangle 10">
            <a:extLst>
              <a:ext uri="{FF2B5EF4-FFF2-40B4-BE49-F238E27FC236}">
                <a16:creationId xmlns:a16="http://schemas.microsoft.com/office/drawing/2014/main" id="{96AAC029-BE5C-900C-E7D2-DE6E31789D1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41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80120" y="1391478"/>
            <a:ext cx="3322510" cy="2037522"/>
          </a:xfrm>
        </p:spPr>
        <p:txBody>
          <a:bodyPr anchor="t">
            <a:normAutofit/>
          </a:bodyPr>
          <a:lstStyle>
            <a:lvl1pPr>
              <a:defRPr sz="2400"/>
            </a:lvl1pPr>
          </a:lstStyle>
          <a:p>
            <a:r>
              <a:rPr lang="en-US" dirty="0"/>
              <a:t>Click to edit Master title style</a:t>
            </a:r>
          </a:p>
        </p:txBody>
      </p:sp>
      <p:sp useBgFill="1">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907143" y="931857"/>
            <a:ext cx="5351659" cy="4996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80120" y="3742792"/>
            <a:ext cx="3322510" cy="1590261"/>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E7736193-EDE3-4BB5-AE5F-E6E5472AB8BE}" type="datetimeFigureOut">
              <a:rPr lang="en-US" smtClean="0"/>
              <a:t>10/22/2024</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9" name="Rectangle 8">
            <a:extLst>
              <a:ext uri="{FF2B5EF4-FFF2-40B4-BE49-F238E27FC236}">
                <a16:creationId xmlns:a16="http://schemas.microsoft.com/office/drawing/2014/main" id="{4DD8EE65-D4F9-418A-1628-F5DFD3DBA24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60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620442" y="1233199"/>
            <a:ext cx="8977511" cy="107382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620444" y="2419639"/>
            <a:ext cx="8977509" cy="31417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n-lt"/>
              </a:defRPr>
            </a:lvl1pPr>
          </a:lstStyle>
          <a:p>
            <a:fld id="{E7736193-EDE3-4BB5-AE5F-E6E5472AB8BE}" type="datetimeFigureOut">
              <a:rPr lang="en-US" smtClean="0"/>
              <a:t>10/22/2024</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n-lt"/>
              </a:defRPr>
            </a:lvl1pPr>
          </a:lstStyle>
          <a:p>
            <a:endParaRPr lang="en-US"/>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696577" y="6199188"/>
            <a:ext cx="619125" cy="365125"/>
          </a:xfrm>
          <a:prstGeom prst="rect">
            <a:avLst/>
          </a:prstGeom>
        </p:spPr>
        <p:txBody>
          <a:bodyPr vert="horz" lIns="91440" tIns="45720" rIns="91440" bIns="45720" rtlCol="0" anchor="ctr"/>
          <a:lstStyle>
            <a:lvl1pPr algn="r">
              <a:defRPr sz="1050">
                <a:solidFill>
                  <a:schemeClr val="tx1"/>
                </a:solidFill>
                <a:latin typeface="+mn-lt"/>
              </a:defRPr>
            </a:lvl1pPr>
          </a:lstStyle>
          <a:p>
            <a:fld id="{1CC2C9B9-B4B7-45CC-A7EB-16F8BADE9045}" type="slidenum">
              <a:rPr lang="en-US" smtClean="0"/>
              <a:t>‹#›</a:t>
            </a:fld>
            <a:endParaRPr lang="en-US"/>
          </a:p>
        </p:txBody>
      </p:sp>
      <p:sp>
        <p:nvSpPr>
          <p:cNvPr id="8" name="Rectangle 7">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61981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20000"/>
        </a:lnSpc>
        <a:spcBef>
          <a:spcPct val="0"/>
        </a:spcBef>
        <a:buNone/>
        <a:defRPr sz="2800" b="1"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23FB3B-24E7-5304-70D8-3CA402902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081EE3-B6BE-9584-F5AF-E5F6484DA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ector background of vibrant colors splashing">
            <a:extLst>
              <a:ext uri="{FF2B5EF4-FFF2-40B4-BE49-F238E27FC236}">
                <a16:creationId xmlns:a16="http://schemas.microsoft.com/office/drawing/2014/main" id="{57D4F883-0A8E-7A1E-17F7-5CC2DF51255A}"/>
              </a:ext>
            </a:extLst>
          </p:cNvPr>
          <p:cNvPicPr>
            <a:picLocks noChangeAspect="1"/>
          </p:cNvPicPr>
          <p:nvPr/>
        </p:nvPicPr>
        <p:blipFill>
          <a:blip r:embed="rId2">
            <a:alphaModFix amt="50000"/>
          </a:blip>
          <a:srcRect t="17279"/>
          <a:stretch/>
        </p:blipFill>
        <p:spPr>
          <a:xfrm>
            <a:off x="0" y="0"/>
            <a:ext cx="12192001" cy="6858000"/>
          </a:xfrm>
          <a:prstGeom prst="rect">
            <a:avLst/>
          </a:prstGeom>
        </p:spPr>
      </p:pic>
      <p:sp>
        <p:nvSpPr>
          <p:cNvPr id="13" name="Freeform: Shape 12">
            <a:extLst>
              <a:ext uri="{FF2B5EF4-FFF2-40B4-BE49-F238E27FC236}">
                <a16:creationId xmlns:a16="http://schemas.microsoft.com/office/drawing/2014/main" id="{4711BF64-C99B-2F90-ADA1-0C08F9BE8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1856" y="934541"/>
            <a:ext cx="10329631" cy="4992275"/>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0 w 9985794"/>
              <a:gd name="connsiteY0" fmla="*/ 1551223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17333 w 9985794"/>
              <a:gd name="connsiteY0" fmla="*/ 1686702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1 w 9985794"/>
              <a:gd name="connsiteY0" fmla="*/ 1686702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5794" h="4920343">
                <a:moveTo>
                  <a:pt x="1" y="1686702"/>
                </a:moveTo>
                <a:cubicBezTo>
                  <a:pt x="1" y="1124468"/>
                  <a:pt x="0" y="562234"/>
                  <a:pt x="0" y="0"/>
                </a:cubicBezTo>
                <a:lnTo>
                  <a:pt x="9985794" y="0"/>
                </a:lnTo>
                <a:lnTo>
                  <a:pt x="9985794" y="4920343"/>
                </a:lnTo>
                <a:lnTo>
                  <a:pt x="0" y="4920343"/>
                </a:lnTo>
                <a:lnTo>
                  <a:pt x="0" y="4119525"/>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1">
                  <a:lumMod val="40000"/>
                  <a:lumOff val="60000"/>
                </a:schemeClr>
              </a:solidFill>
            </a:endParaRPr>
          </a:p>
        </p:txBody>
      </p:sp>
      <p:sp>
        <p:nvSpPr>
          <p:cNvPr id="2" name="Title 1">
            <a:extLst>
              <a:ext uri="{FF2B5EF4-FFF2-40B4-BE49-F238E27FC236}">
                <a16:creationId xmlns:a16="http://schemas.microsoft.com/office/drawing/2014/main" id="{AEE20797-6AA2-C00F-5DA3-1724BE28002C}"/>
              </a:ext>
            </a:extLst>
          </p:cNvPr>
          <p:cNvSpPr>
            <a:spLocks noGrp="1"/>
          </p:cNvSpPr>
          <p:nvPr>
            <p:ph type="ctrTitle"/>
          </p:nvPr>
        </p:nvSpPr>
        <p:spPr>
          <a:xfrm>
            <a:off x="2000783" y="2093637"/>
            <a:ext cx="8480405" cy="2670725"/>
          </a:xfrm>
          <a:noFill/>
        </p:spPr>
        <p:txBody>
          <a:bodyPr anchor="b">
            <a:normAutofit/>
          </a:bodyPr>
          <a:lstStyle/>
          <a:p>
            <a:r>
              <a:rPr lang="en-GB" sz="4400" dirty="0">
                <a:solidFill>
                  <a:schemeClr val="accent1">
                    <a:lumMod val="60000"/>
                    <a:lumOff val="40000"/>
                  </a:schemeClr>
                </a:solidFill>
              </a:rPr>
              <a:t>WHAT IS THE STRANGEST THING ABOUT HOW PEOPLE LIVED IN THE PAST?</a:t>
            </a:r>
          </a:p>
        </p:txBody>
      </p:sp>
    </p:spTree>
    <p:extLst>
      <p:ext uri="{BB962C8B-B14F-4D97-AF65-F5344CB8AC3E}">
        <p14:creationId xmlns:p14="http://schemas.microsoft.com/office/powerpoint/2010/main" val="407808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urple sky">
            <a:extLst>
              <a:ext uri="{FF2B5EF4-FFF2-40B4-BE49-F238E27FC236}">
                <a16:creationId xmlns:a16="http://schemas.microsoft.com/office/drawing/2014/main" id="{C841E4A6-CED5-45D9-E3DF-5EDB4EB9CA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321"/>
            <a:ext cx="12192000" cy="7006902"/>
          </a:xfrm>
        </p:spPr>
      </p:pic>
      <p:sp>
        <p:nvSpPr>
          <p:cNvPr id="6" name="TextBox 5">
            <a:extLst>
              <a:ext uri="{FF2B5EF4-FFF2-40B4-BE49-F238E27FC236}">
                <a16:creationId xmlns:a16="http://schemas.microsoft.com/office/drawing/2014/main" id="{FFEA594F-D83E-20CE-8FF4-514B516A1BF5}"/>
              </a:ext>
            </a:extLst>
          </p:cNvPr>
          <p:cNvSpPr txBox="1"/>
          <p:nvPr/>
        </p:nvSpPr>
        <p:spPr>
          <a:xfrm>
            <a:off x="1976284" y="159860"/>
            <a:ext cx="8937523" cy="1323439"/>
          </a:xfrm>
          <a:prstGeom prst="rect">
            <a:avLst/>
          </a:prstGeom>
          <a:noFill/>
        </p:spPr>
        <p:txBody>
          <a:bodyPr wrap="square" rtlCol="0">
            <a:spAutoFit/>
          </a:bodyPr>
          <a:lstStyle/>
          <a:p>
            <a:r>
              <a:rPr lang="en-GB" sz="8000" dirty="0">
                <a:latin typeface="Algerian" panose="04020705040A02060702" pitchFamily="82" charset="0"/>
              </a:rPr>
              <a:t>Terrible Tudors </a:t>
            </a:r>
          </a:p>
        </p:txBody>
      </p:sp>
      <p:sp>
        <p:nvSpPr>
          <p:cNvPr id="9" name="TextBox 8">
            <a:extLst>
              <a:ext uri="{FF2B5EF4-FFF2-40B4-BE49-F238E27FC236}">
                <a16:creationId xmlns:a16="http://schemas.microsoft.com/office/drawing/2014/main" id="{8B0B765D-9FA0-D02F-CB81-56CEA5C6BABD}"/>
              </a:ext>
            </a:extLst>
          </p:cNvPr>
          <p:cNvSpPr txBox="1"/>
          <p:nvPr/>
        </p:nvSpPr>
        <p:spPr>
          <a:xfrm>
            <a:off x="334297" y="1483299"/>
            <a:ext cx="11592232" cy="4893647"/>
          </a:xfrm>
          <a:prstGeom prst="rect">
            <a:avLst/>
          </a:prstGeom>
          <a:noFill/>
        </p:spPr>
        <p:txBody>
          <a:bodyPr wrap="square" rtlCol="0">
            <a:spAutoFit/>
          </a:bodyPr>
          <a:lstStyle/>
          <a:p>
            <a:r>
              <a:rPr lang="en-GB" sz="2400" dirty="0">
                <a:solidFill>
                  <a:schemeClr val="bg1">
                    <a:lumMod val="95000"/>
                  </a:schemeClr>
                </a:solidFill>
              </a:rPr>
              <a:t>In Tudor times in schools, they had no summer holidays! They only had a break of sixteen days for Christmas only twelve days for Easter.   </a:t>
            </a:r>
          </a:p>
          <a:p>
            <a:endParaRPr lang="en-GB" sz="2400" dirty="0">
              <a:solidFill>
                <a:schemeClr val="bg1">
                  <a:lumMod val="95000"/>
                </a:schemeClr>
              </a:solidFill>
            </a:endParaRPr>
          </a:p>
          <a:p>
            <a:r>
              <a:rPr lang="en-GB" sz="2400" dirty="0">
                <a:solidFill>
                  <a:schemeClr val="bg1">
                    <a:lumMod val="95000"/>
                  </a:schemeClr>
                </a:solidFill>
              </a:rPr>
              <a:t>School punishments were horrible! School teachers would often beat their pupils for swearing even though the teachers swore, or just because they could! </a:t>
            </a:r>
          </a:p>
          <a:p>
            <a:endParaRPr lang="en-GB" sz="2400" dirty="0">
              <a:solidFill>
                <a:schemeClr val="bg1">
                  <a:lumMod val="95000"/>
                </a:schemeClr>
              </a:solidFill>
            </a:endParaRPr>
          </a:p>
          <a:p>
            <a:r>
              <a:rPr lang="en-GB" sz="2400" dirty="0">
                <a:solidFill>
                  <a:schemeClr val="bg1">
                    <a:lumMod val="95000"/>
                  </a:schemeClr>
                </a:solidFill>
              </a:rPr>
              <a:t>A shrove Tuesday custom was to take money from the school. The school Master would buy a fighting cock. This would then be tied to a post, and boys would take it in turns trying to hit it with sticks!</a:t>
            </a:r>
          </a:p>
          <a:p>
            <a:endParaRPr lang="en-GB" sz="2400" dirty="0">
              <a:solidFill>
                <a:schemeClr val="bg1">
                  <a:lumMod val="95000"/>
                </a:schemeClr>
              </a:solidFill>
            </a:endParaRPr>
          </a:p>
          <a:p>
            <a:r>
              <a:rPr lang="en-GB" sz="2400" dirty="0">
                <a:solidFill>
                  <a:schemeClr val="bg1">
                    <a:lumMod val="95000"/>
                  </a:schemeClr>
                </a:solidFill>
              </a:rPr>
              <a:t>School pens were made with feathers called quills. They would have to be sharpened every day with a knife called a pen knife. To make a quill today, you would need an adult with you just so you didn’t chop your fingers off! </a:t>
            </a:r>
          </a:p>
        </p:txBody>
      </p:sp>
    </p:spTree>
    <p:extLst>
      <p:ext uri="{BB962C8B-B14F-4D97-AF65-F5344CB8AC3E}">
        <p14:creationId xmlns:p14="http://schemas.microsoft.com/office/powerpoint/2010/main" val="127755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light violet sparkling spray circle">
            <a:extLst>
              <a:ext uri="{FF2B5EF4-FFF2-40B4-BE49-F238E27FC236}">
                <a16:creationId xmlns:a16="http://schemas.microsoft.com/office/drawing/2014/main" id="{BEAEE3E8-FA2A-E4D4-B22A-793894617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1A386B2-A1D9-7655-4897-5A1E5A3C2C1B}"/>
              </a:ext>
            </a:extLst>
          </p:cNvPr>
          <p:cNvSpPr>
            <a:spLocks noGrp="1"/>
          </p:cNvSpPr>
          <p:nvPr>
            <p:ph type="title"/>
          </p:nvPr>
        </p:nvSpPr>
        <p:spPr>
          <a:xfrm>
            <a:off x="2013733" y="478948"/>
            <a:ext cx="8977511" cy="1073825"/>
          </a:xfrm>
        </p:spPr>
        <p:txBody>
          <a:bodyPr>
            <a:normAutofit fontScale="90000"/>
          </a:bodyPr>
          <a:lstStyle/>
          <a:p>
            <a:r>
              <a:rPr lang="en-GB" sz="6000" dirty="0">
                <a:solidFill>
                  <a:schemeClr val="bg1">
                    <a:lumMod val="95000"/>
                  </a:schemeClr>
                </a:solidFill>
                <a:latin typeface="Algerian" panose="04020705040A02060702" pitchFamily="82" charset="0"/>
              </a:rPr>
              <a:t>SAVAGE STONE AGE.</a:t>
            </a:r>
          </a:p>
        </p:txBody>
      </p:sp>
      <p:sp>
        <p:nvSpPr>
          <p:cNvPr id="4" name="TextBox 3">
            <a:extLst>
              <a:ext uri="{FF2B5EF4-FFF2-40B4-BE49-F238E27FC236}">
                <a16:creationId xmlns:a16="http://schemas.microsoft.com/office/drawing/2014/main" id="{CCD2C62D-C1C7-1D25-AEB4-B9EB7DFC129D}"/>
              </a:ext>
            </a:extLst>
          </p:cNvPr>
          <p:cNvSpPr txBox="1"/>
          <p:nvPr/>
        </p:nvSpPr>
        <p:spPr>
          <a:xfrm>
            <a:off x="1129489" y="2031721"/>
            <a:ext cx="9861755" cy="4524315"/>
          </a:xfrm>
          <a:prstGeom prst="rect">
            <a:avLst/>
          </a:prstGeom>
          <a:noFill/>
        </p:spPr>
        <p:txBody>
          <a:bodyPr wrap="square" rtlCol="0">
            <a:spAutoFit/>
          </a:bodyPr>
          <a:lstStyle/>
          <a:p>
            <a:r>
              <a:rPr lang="en-GB" dirty="0">
                <a:solidFill>
                  <a:schemeClr val="bg1">
                    <a:lumMod val="95000"/>
                  </a:schemeClr>
                </a:solidFill>
              </a:rPr>
              <a:t>In the Stone Age, people lived roughly between 30 and 40 years old. In the </a:t>
            </a:r>
            <a:r>
              <a:rPr lang="en-GB" dirty="0" err="1">
                <a:solidFill>
                  <a:schemeClr val="bg1">
                    <a:lumMod val="95000"/>
                  </a:schemeClr>
                </a:solidFill>
              </a:rPr>
              <a:t>Paolithic</a:t>
            </a:r>
            <a:r>
              <a:rPr lang="en-GB" dirty="0">
                <a:solidFill>
                  <a:schemeClr val="bg1">
                    <a:lumMod val="95000"/>
                  </a:schemeClr>
                </a:solidFill>
              </a:rPr>
              <a:t> Period, people didn’t understand how fire worked, so they ate their food rotten. Animal’s insides such  as their organs were used as food, and they ate the bodies of Wolly Mamathos! </a:t>
            </a:r>
          </a:p>
          <a:p>
            <a:r>
              <a:rPr lang="en-GB" dirty="0">
                <a:solidFill>
                  <a:schemeClr val="bg1">
                    <a:lumMod val="95000"/>
                  </a:schemeClr>
                </a:solidFill>
              </a:rPr>
              <a:t> </a:t>
            </a:r>
          </a:p>
          <a:p>
            <a:r>
              <a:rPr lang="en-GB" dirty="0">
                <a:solidFill>
                  <a:schemeClr val="bg1">
                    <a:lumMod val="95000"/>
                  </a:schemeClr>
                </a:solidFill>
              </a:rPr>
              <a:t>They had clothes made from animal skin and they used the animal bones and bits of wood to make tools to enable them to hunt and to make their clothes such as trousers, socks, dresses, tops and jackets. </a:t>
            </a:r>
          </a:p>
          <a:p>
            <a:endParaRPr lang="en-GB" dirty="0">
              <a:solidFill>
                <a:schemeClr val="bg1">
                  <a:lumMod val="95000"/>
                </a:schemeClr>
              </a:solidFill>
            </a:endParaRPr>
          </a:p>
          <a:p>
            <a:r>
              <a:rPr lang="en-GB" dirty="0">
                <a:solidFill>
                  <a:schemeClr val="bg1">
                    <a:lumMod val="95000"/>
                  </a:schemeClr>
                </a:solidFill>
              </a:rPr>
              <a:t>I would feel really embarrassed and a bit sick if I had to eat a cow’s stomach and wear clothes made from animal skin! </a:t>
            </a:r>
          </a:p>
          <a:p>
            <a:endParaRPr lang="en-GB" dirty="0">
              <a:solidFill>
                <a:schemeClr val="bg1">
                  <a:lumMod val="95000"/>
                </a:schemeClr>
              </a:solidFill>
            </a:endParaRPr>
          </a:p>
          <a:p>
            <a:r>
              <a:rPr lang="en-GB" dirty="0">
                <a:solidFill>
                  <a:schemeClr val="bg1">
                    <a:lumMod val="95000"/>
                  </a:schemeClr>
                </a:solidFill>
              </a:rPr>
              <a:t>To make houses, they only used stone and some of them didn’t have roofs! Houses were only a thing in the Mesolithic and Neolithic periods. Before these periods, they lived in caves and painted pictures on the walls. Some of these paintings are still there today. </a:t>
            </a:r>
          </a:p>
          <a:p>
            <a:endParaRPr lang="en-GB" dirty="0"/>
          </a:p>
          <a:p>
            <a:endParaRPr lang="en-GB" dirty="0"/>
          </a:p>
        </p:txBody>
      </p:sp>
    </p:spTree>
    <p:extLst>
      <p:ext uri="{BB962C8B-B14F-4D97-AF65-F5344CB8AC3E}">
        <p14:creationId xmlns:p14="http://schemas.microsoft.com/office/powerpoint/2010/main" val="1014264300"/>
      </p:ext>
    </p:extLst>
  </p:cSld>
  <p:clrMapOvr>
    <a:masterClrMapping/>
  </p:clrMapOvr>
</p:sld>
</file>

<file path=ppt/theme/theme1.xml><?xml version="1.0" encoding="utf-8"?>
<a:theme xmlns:a="http://schemas.openxmlformats.org/drawingml/2006/main" name="Limelight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elightVTI" id="{7936DCFD-B587-41FD-9126-64F2709ED40B}" vid="{74F41540-78F1-4C56-9EAA-6FA6E9F1D776}"/>
    </a:ext>
  </a:extLst>
</a:theme>
</file>

<file path=docProps/app.xml><?xml version="1.0" encoding="utf-8"?>
<Properties xmlns="http://schemas.openxmlformats.org/officeDocument/2006/extended-properties" xmlns:vt="http://schemas.openxmlformats.org/officeDocument/2006/docPropsVTypes">
  <TotalTime>36</TotalTime>
  <Words>338</Words>
  <Application>Microsoft Office PowerPoint</Application>
  <PresentationFormat>Widescreen</PresentationFormat>
  <Paragraphs>17</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Algerian</vt:lpstr>
      <vt:lpstr>Arial</vt:lpstr>
      <vt:lpstr>Trade Gothic Next Cond</vt:lpstr>
      <vt:lpstr>Trade Gothic Next Light</vt:lpstr>
      <vt:lpstr>LimelightVTI</vt:lpstr>
      <vt:lpstr>WHAT IS THE STRANGEST THING ABOUT HOW PEOPLE LIVED IN THE PAST?</vt:lpstr>
      <vt:lpstr>PowerPoint Presentation</vt:lpstr>
      <vt:lpstr>SAVAGE STONE 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Grove</dc:creator>
  <cp:lastModifiedBy>Chris Grove</cp:lastModifiedBy>
  <cp:revision>2</cp:revision>
  <dcterms:created xsi:type="dcterms:W3CDTF">2024-10-22T16:01:08Z</dcterms:created>
  <dcterms:modified xsi:type="dcterms:W3CDTF">2024-10-22T16:37:25Z</dcterms:modified>
</cp:coreProperties>
</file>