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Monday, February 19,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Monday, February 19,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8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Monday, February 19,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1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Monday, February 19,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02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Monday, February 19,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8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Monday, February 19,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70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Monday, February 19,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06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Monday, February 19,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7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Monday, February 19,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65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Monday, February 19,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0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Monday, February 19,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8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Monday, February 19, 2024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798531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5" r:id="rId4"/>
    <p:sldLayoutId id="2147483676" r:id="rId5"/>
    <p:sldLayoutId id="2147483681" r:id="rId6"/>
    <p:sldLayoutId id="2147483677" r:id="rId7"/>
    <p:sldLayoutId id="2147483678" r:id="rId8"/>
    <p:sldLayoutId id="2147483679" r:id="rId9"/>
    <p:sldLayoutId id="2147483680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3F794D0-2982-490E-88DA-93D489750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Red panda face">
            <a:extLst>
              <a:ext uri="{FF2B5EF4-FFF2-40B4-BE49-F238E27FC236}">
                <a16:creationId xmlns:a16="http://schemas.microsoft.com/office/drawing/2014/main" id="{C6FE3D64-696C-7B55-69B2-CC285BAB47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457" b="21726"/>
          <a:stretch/>
        </p:blipFill>
        <p:spPr>
          <a:xfrm>
            <a:off x="-2" y="10"/>
            <a:ext cx="12192002" cy="446103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FD24A3D-F07A-44A9-BE55-5576292E15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460827"/>
            <a:ext cx="12192003" cy="2397392"/>
          </a:xfrm>
          <a:prstGeom prst="rect">
            <a:avLst/>
          </a:prstGeom>
          <a:gradFill>
            <a:gsLst>
              <a:gs pos="8000">
                <a:schemeClr val="accent6"/>
              </a:gs>
              <a:gs pos="86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4441C9-FD2D-4031-B5C5-67478196C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038600" y="4463553"/>
            <a:ext cx="8153401" cy="2394447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81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BF09AEC-6E6E-418F-9974-8730F1B2B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4834054">
            <a:off x="2944145" y="2710934"/>
            <a:ext cx="3118759" cy="4639931"/>
          </a:xfrm>
          <a:custGeom>
            <a:avLst/>
            <a:gdLst>
              <a:gd name="connsiteX0" fmla="*/ 3118759 w 3118759"/>
              <a:gd name="connsiteY0" fmla="*/ 79510 h 4639931"/>
              <a:gd name="connsiteX1" fmla="*/ 1204940 w 3118759"/>
              <a:gd name="connsiteY1" fmla="*/ 4639931 h 4639931"/>
              <a:gd name="connsiteX2" fmla="*/ 1103495 w 3118759"/>
              <a:gd name="connsiteY2" fmla="*/ 4578302 h 4639931"/>
              <a:gd name="connsiteX3" fmla="*/ 0 w 3118759"/>
              <a:gd name="connsiteY3" fmla="*/ 2502877 h 4639931"/>
              <a:gd name="connsiteX4" fmla="*/ 2502877 w 3118759"/>
              <a:gd name="connsiteY4" fmla="*/ 0 h 4639931"/>
              <a:gd name="connsiteX5" fmla="*/ 3007294 w 3118759"/>
              <a:gd name="connsiteY5" fmla="*/ 50850 h 463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8759" h="4639931">
                <a:moveTo>
                  <a:pt x="3118759" y="79510"/>
                </a:moveTo>
                <a:lnTo>
                  <a:pt x="1204940" y="4639931"/>
                </a:lnTo>
                <a:lnTo>
                  <a:pt x="1103495" y="4578302"/>
                </a:lnTo>
                <a:cubicBezTo>
                  <a:pt x="437725" y="4128517"/>
                  <a:pt x="0" y="3366815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2675665" y="0"/>
                  <a:pt x="2844363" y="17509"/>
                  <a:pt x="3007294" y="50850"/>
                </a:cubicBezTo>
                <a:close/>
              </a:path>
            </a:pathLst>
          </a:custGeom>
          <a:gradFill>
            <a:gsLst>
              <a:gs pos="0">
                <a:schemeClr val="accent6">
                  <a:alpha val="12000"/>
                </a:schemeClr>
              </a:gs>
              <a:gs pos="100000">
                <a:schemeClr val="accent6">
                  <a:lumMod val="60000"/>
                  <a:lumOff val="40000"/>
                  <a:alpha val="20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9D3989-3E00-4727-914E-959DFE8FA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76701" y="4460827"/>
            <a:ext cx="8115300" cy="1945408"/>
          </a:xfrm>
          <a:prstGeom prst="rect">
            <a:avLst/>
          </a:prstGeom>
          <a:gradFill>
            <a:gsLst>
              <a:gs pos="0">
                <a:schemeClr val="accent6">
                  <a:alpha val="16000"/>
                </a:schemeClr>
              </a:gs>
              <a:gs pos="62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447DF4-D7D9-A2D7-484A-64480ACBBF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3807" y="4611271"/>
            <a:ext cx="9436593" cy="1171556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What if animals around the world had a voice? What would they say?</a:t>
            </a:r>
            <a:endParaRPr lang="en-GB" sz="280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308DD9-E2E0-BE8D-A23E-57690D502B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1" y="5970897"/>
            <a:ext cx="9448800" cy="429904"/>
          </a:xfrm>
        </p:spPr>
        <p:txBody>
          <a:bodyPr>
            <a:norm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</a:rPr>
              <a:t>By LEO Charles</a:t>
            </a:r>
          </a:p>
          <a:p>
            <a:pPr algn="l"/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62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F1DA978-2FF0-4E09-976F-91C6D4AA5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80619" y="381383"/>
            <a:ext cx="6858000" cy="6095233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25488" y="125488"/>
            <a:ext cx="6346209" cy="6095235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0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788104" y="2550870"/>
            <a:ext cx="2501979" cy="6112279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79BBB12-9455-421B-86B2-0EA775202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72450" y="728296"/>
            <a:ext cx="4808302" cy="4808302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F7DE7B-7CBB-BA32-CD75-78DC3D0B5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556" y="740563"/>
            <a:ext cx="4688488" cy="3232560"/>
          </a:xfrm>
        </p:spPr>
        <p:txBody>
          <a:bodyPr vert="horz" lIns="0" tIns="0" rIns="0" bIns="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spc="750">
                <a:solidFill>
                  <a:schemeClr val="bg1"/>
                </a:solidFill>
              </a:rPr>
              <a:t>hi I am going to be your host my Names George and I will direct you</a:t>
            </a:r>
          </a:p>
        </p:txBody>
      </p:sp>
      <p:pic>
        <p:nvPicPr>
          <p:cNvPr id="5" name="Content Placeholder 4" descr="A frog in a suit and tie&#10;&#10;Description automatically generated">
            <a:extLst>
              <a:ext uri="{FF2B5EF4-FFF2-40B4-BE49-F238E27FC236}">
                <a16:creationId xmlns:a16="http://schemas.microsoft.com/office/drawing/2014/main" id="{3DF6CF26-65AB-A35A-E393-BEDE3266EE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227" y="786267"/>
            <a:ext cx="3957546" cy="527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28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10B2E9B-7C1F-4F51-B45D-B7A4DEB7A5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0DD531-FF4D-C575-E17C-31A2B121C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859" y="914400"/>
            <a:ext cx="5785658" cy="1705384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 dirty="0"/>
              <a:t>Ok first, lets start with the monkey or orangutans</a:t>
            </a:r>
            <a:endParaRPr lang="en-GB" sz="3100" dirty="0"/>
          </a:p>
        </p:txBody>
      </p:sp>
      <p:pic>
        <p:nvPicPr>
          <p:cNvPr id="5" name="Picture 4" descr="A frog in a suit and tie&#10;&#10;Description automatically generated">
            <a:extLst>
              <a:ext uri="{FF2B5EF4-FFF2-40B4-BE49-F238E27FC236}">
                <a16:creationId xmlns:a16="http://schemas.microsoft.com/office/drawing/2014/main" id="{0FC83B77-AA92-9B19-0D29-2EDE54934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385" y="1028701"/>
            <a:ext cx="3440044" cy="458672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136B6-BA49-E017-3892-446FC33DE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0859" y="2855396"/>
            <a:ext cx="5785658" cy="276003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600" dirty="0"/>
              <a:t>They would be shouting “help what are you doing to my forest stop it we don’t like it!”.</a:t>
            </a:r>
          </a:p>
          <a:p>
            <a:pPr marL="0" indent="0">
              <a:buNone/>
            </a:pPr>
            <a:r>
              <a:rPr lang="en-US" sz="1600" dirty="0"/>
              <a:t>“Stop breaking the trees what do you want!”.</a:t>
            </a:r>
            <a:endParaRPr lang="en-GB" sz="16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9EF05D6-F04B-4F92-9224-92BDFB098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6400800"/>
            <a:ext cx="12191999" cy="457198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6">
                  <a:lumMod val="75000"/>
                  <a:alpha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B50AB73-5D4A-48BB-9E44-1BE4C17E2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8"/>
            <a:ext cx="8153396" cy="448831"/>
          </a:xfrm>
          <a:prstGeom prst="rect">
            <a:avLst/>
          </a:prstGeom>
          <a:gradFill>
            <a:gsLst>
              <a:gs pos="0">
                <a:schemeClr val="accent5">
                  <a:alpha val="5000"/>
                </a:schemeClr>
              </a:gs>
              <a:gs pos="99000">
                <a:schemeClr val="accent5">
                  <a:alpha val="72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cartoon of a monkey&#10;&#10;Description automatically generated">
            <a:extLst>
              <a:ext uri="{FF2B5EF4-FFF2-40B4-BE49-F238E27FC236}">
                <a16:creationId xmlns:a16="http://schemas.microsoft.com/office/drawing/2014/main" id="{7F1B901F-6B45-F16A-F6B6-A1F74BA609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0821" y="3521254"/>
            <a:ext cx="2871175" cy="287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76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chemeClr val="accent2"/>
              </a:gs>
              <a:gs pos="100000">
                <a:schemeClr val="accent6">
                  <a:lumMod val="75000"/>
                  <a:alpha val="8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5">
                  <a:alpha val="35000"/>
                </a:schemeClr>
              </a:gs>
              <a:gs pos="100000">
                <a:schemeClr val="accent6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Red panda face">
            <a:extLst>
              <a:ext uri="{FF2B5EF4-FFF2-40B4-BE49-F238E27FC236}">
                <a16:creationId xmlns:a16="http://schemas.microsoft.com/office/drawing/2014/main" id="{8D33C48D-FC6E-8E8F-1B24-7A8FF82FF9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91" r="10391"/>
          <a:stretch/>
        </p:blipFill>
        <p:spPr>
          <a:xfrm>
            <a:off x="4038599" y="10"/>
            <a:ext cx="8160026" cy="6875809"/>
          </a:xfrm>
          <a:prstGeom prst="rect">
            <a:avLst/>
          </a:prstGeom>
        </p:spPr>
      </p:pic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2806FC-B252-39CE-4B37-55D149B38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286" y="975394"/>
            <a:ext cx="3471676" cy="1993519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US" sz="3200" spc="750" dirty="0">
                <a:solidFill>
                  <a:schemeClr val="bg1"/>
                </a:solidFill>
              </a:rPr>
              <a:t>Now the red panda </a:t>
            </a:r>
          </a:p>
        </p:txBody>
      </p:sp>
      <p:pic>
        <p:nvPicPr>
          <p:cNvPr id="6" name="Picture 5" descr="A frog in a suit and tie&#10;&#10;Description automatically generated">
            <a:extLst>
              <a:ext uri="{FF2B5EF4-FFF2-40B4-BE49-F238E27FC236}">
                <a16:creationId xmlns:a16="http://schemas.microsoft.com/office/drawing/2014/main" id="{0A940E13-2D78-4624-8989-1DDED3F80C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350" y="2084439"/>
            <a:ext cx="4072949" cy="47731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A8D6DBF-A898-935B-26A6-0AFD3B5E2E67}"/>
              </a:ext>
            </a:extLst>
          </p:cNvPr>
          <p:cNvSpPr txBox="1"/>
          <p:nvPr/>
        </p:nvSpPr>
        <p:spPr>
          <a:xfrm>
            <a:off x="4401367" y="5698857"/>
            <a:ext cx="76362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They would be saying “why are you hunting me down (I’m not a chicken but my fur does look like one)”.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“I’m not a sheep get wool from them I am cuter don’t you think?”.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01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DBC8414-BE7E-4B6C-A114-B2C3795C8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53806" y="1153804"/>
            <a:ext cx="634620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2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59574" y="3578975"/>
            <a:ext cx="2502407" cy="4055644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E6E822A-8BCF-432C-83E6-BBE821476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13000">
                <a:schemeClr val="accent4">
                  <a:lumMod val="20000"/>
                  <a:lumOff val="80000"/>
                  <a:alpha val="200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90895D-7738-5109-8645-44BB77E42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82" y="-1287336"/>
            <a:ext cx="3236613" cy="3406187"/>
          </a:xfrm>
        </p:spPr>
        <p:txBody>
          <a:bodyPr vert="horz" lIns="0" tIns="0" rIns="0" bIns="0" rtlCol="0" anchor="b">
            <a:normAutofit/>
          </a:bodyPr>
          <a:lstStyle/>
          <a:p>
            <a:pPr algn="r"/>
            <a:r>
              <a:rPr lang="en-US" sz="3200" spc="750" dirty="0">
                <a:solidFill>
                  <a:schemeClr val="bg1"/>
                </a:solidFill>
              </a:rPr>
              <a:t>Now the rhino</a:t>
            </a:r>
          </a:p>
        </p:txBody>
      </p:sp>
      <p:pic>
        <p:nvPicPr>
          <p:cNvPr id="5" name="Content Placeholder 4" descr="A frog in a suit and tie&#10;&#10;Description automatically generated">
            <a:extLst>
              <a:ext uri="{FF2B5EF4-FFF2-40B4-BE49-F238E27FC236}">
                <a16:creationId xmlns:a16="http://schemas.microsoft.com/office/drawing/2014/main" id="{8A35D001-4CCD-0CC8-C224-CA041712F6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44" y="2587218"/>
            <a:ext cx="3709477" cy="4237703"/>
          </a:xfrm>
          <a:prstGeom prst="rect">
            <a:avLst/>
          </a:prstGeom>
        </p:spPr>
      </p:pic>
      <p:pic>
        <p:nvPicPr>
          <p:cNvPr id="7" name="Picture 6" descr="A cartoon of a rhinoceros&#10;&#10;Description automatically generated">
            <a:extLst>
              <a:ext uri="{FF2B5EF4-FFF2-40B4-BE49-F238E27FC236}">
                <a16:creationId xmlns:a16="http://schemas.microsoft.com/office/drawing/2014/main" id="{81B17E56-20F7-B274-4DA1-747670BC53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982" y="3043961"/>
            <a:ext cx="3780960" cy="37809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7AC6A83-5105-F142-FDC0-852A53FF2CA8}"/>
              </a:ext>
            </a:extLst>
          </p:cNvPr>
          <p:cNvSpPr txBox="1"/>
          <p:nvPr/>
        </p:nvSpPr>
        <p:spPr>
          <a:xfrm>
            <a:off x="4618216" y="1198815"/>
            <a:ext cx="68598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They would say “Stop! Can’t you get a diamond or gold instead of my tusk”.  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“It’s part of my nose imagine if someone just came up and ripped part of your nose off it hurts!”</a:t>
            </a:r>
          </a:p>
          <a:p>
            <a:pPr algn="ctr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063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EDD3D6F-E778-4ED9-8102-7B8FDF6322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3D487F7-9050-4871-B351-34A72ADB2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-1"/>
            <a:ext cx="6096002" cy="6858000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90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E98B597-0F5F-4D04-B4A1-6DD8720CB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-2"/>
            <a:ext cx="6096000" cy="6858002"/>
          </a:xfrm>
          <a:prstGeom prst="rect">
            <a:avLst/>
          </a:prstGeom>
          <a:gradFill>
            <a:gsLst>
              <a:gs pos="3100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lumMod val="75000"/>
                  <a:alpha val="75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43C27DD-EF6A-4C48-9669-C2970E71A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52401" y="609599"/>
            <a:ext cx="6858003" cy="5638801"/>
          </a:xfrm>
          <a:prstGeom prst="rect">
            <a:avLst/>
          </a:prstGeom>
          <a:gradFill>
            <a:gsLst>
              <a:gs pos="0">
                <a:schemeClr val="accent6">
                  <a:alpha val="0"/>
                </a:schemeClr>
              </a:gs>
              <a:gs pos="72000">
                <a:schemeClr val="accent2">
                  <a:alpha val="46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5A1AA86-B7E6-4C02-AA34-F1A25CD4C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4" y="2490715"/>
            <a:ext cx="6096003" cy="4367283"/>
          </a:xfrm>
          <a:prstGeom prst="rect">
            <a:avLst/>
          </a:prstGeom>
          <a:gradFill>
            <a:gsLst>
              <a:gs pos="0">
                <a:schemeClr val="accent6">
                  <a:alpha val="0"/>
                </a:schemeClr>
              </a:gs>
              <a:gs pos="72000">
                <a:schemeClr val="accent5">
                  <a:alpha val="19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6C3B9CB-4E48-4726-B7B9-9E02F71B1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137312">
            <a:off x="565239" y="1211422"/>
            <a:ext cx="4640488" cy="4640488"/>
          </a:xfrm>
          <a:prstGeom prst="ellipse">
            <a:avLst/>
          </a:prstGeom>
          <a:gradFill>
            <a:gsLst>
              <a:gs pos="53000">
                <a:schemeClr val="accent6">
                  <a:alpha val="3000"/>
                </a:schemeClr>
              </a:gs>
              <a:gs pos="100000">
                <a:schemeClr val="accent6">
                  <a:lumMod val="40000"/>
                  <a:lumOff val="60000"/>
                  <a:alpha val="1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4B5887-97A0-0FE2-0671-7ED84E64B8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398" y="2922491"/>
            <a:ext cx="4739343" cy="325479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</a:rPr>
              <a:t>It’s our world too we deserve to be treated like it.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390025-9427-1D6E-04EB-EA6224E786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912472" y="5083128"/>
            <a:ext cx="4282141" cy="1317672"/>
          </a:xfrm>
        </p:spPr>
        <p:txBody>
          <a:bodyPr anchor="b">
            <a:norm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</a:rPr>
              <a:t>The end😊</a:t>
            </a:r>
            <a:endParaRPr lang="en-GB" sz="1400" dirty="0">
              <a:solidFill>
                <a:schemeClr val="bg1"/>
              </a:solidFill>
            </a:endParaRPr>
          </a:p>
        </p:txBody>
      </p:sp>
      <p:pic>
        <p:nvPicPr>
          <p:cNvPr id="5" name="Picture 4" descr="A group of animals with birds">
            <a:extLst>
              <a:ext uri="{FF2B5EF4-FFF2-40B4-BE49-F238E27FC236}">
                <a16:creationId xmlns:a16="http://schemas.microsoft.com/office/drawing/2014/main" id="{DB34C9EB-4875-7CE2-3C72-B034D7CCCF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92" r="33018"/>
          <a:stretch/>
        </p:blipFill>
        <p:spPr>
          <a:xfrm>
            <a:off x="6553199" y="457200"/>
            <a:ext cx="5181602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829085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LightSeedLeftStep">
      <a:dk1>
        <a:srgbClr val="000000"/>
      </a:dk1>
      <a:lt1>
        <a:srgbClr val="FFFFFF"/>
      </a:lt1>
      <a:dk2>
        <a:srgbClr val="413124"/>
      </a:dk2>
      <a:lt2>
        <a:srgbClr val="E8E3E2"/>
      </a:lt2>
      <a:accent1>
        <a:srgbClr val="81A8AC"/>
      </a:accent1>
      <a:accent2>
        <a:srgbClr val="74AA99"/>
      </a:accent2>
      <a:accent3>
        <a:srgbClr val="82AB8C"/>
      </a:accent3>
      <a:accent4>
        <a:srgbClr val="7EAB75"/>
      </a:accent4>
      <a:accent5>
        <a:srgbClr val="95A77E"/>
      </a:accent5>
      <a:accent6>
        <a:srgbClr val="A4A470"/>
      </a:accent6>
      <a:hlink>
        <a:srgbClr val="AE7069"/>
      </a:hlink>
      <a:folHlink>
        <a:srgbClr val="7F7F7F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176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Nova</vt:lpstr>
      <vt:lpstr>GradientRiseVTI</vt:lpstr>
      <vt:lpstr>What if animals around the world had a voice? What would they say?</vt:lpstr>
      <vt:lpstr>hi I am going to be your host my Names George and I will direct you</vt:lpstr>
      <vt:lpstr>Ok first, lets start with the monkey or orangutans</vt:lpstr>
      <vt:lpstr>Now the red panda </vt:lpstr>
      <vt:lpstr>Now the rhino</vt:lpstr>
      <vt:lpstr>It’s our world too we deserve to be treated like it.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if animals around the world had a voice? What would they say?</dc:title>
  <dc:creator>Carly Charles</dc:creator>
  <cp:lastModifiedBy>Carly Charles</cp:lastModifiedBy>
  <cp:revision>1</cp:revision>
  <dcterms:created xsi:type="dcterms:W3CDTF">2024-02-19T18:15:51Z</dcterms:created>
  <dcterms:modified xsi:type="dcterms:W3CDTF">2024-02-19T19:23:23Z</dcterms:modified>
</cp:coreProperties>
</file>