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B87E97-9FBE-8D6C-5FD0-5C53ACC2DF3B}" v="163" dt="2026-02-23T15:04:17.475"/>
    <p1510:client id="{9D63B91E-7C4B-4102-CDD9-43A2423867D4}" v="31" dt="2026-02-23T14:54:35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rsery" userId="S::nursery@st-michaels-penkridge.staffs.sch.uk::1a9d1ca2-09b3-4e85-a6ab-5266b838b39c" providerId="AD" clId="Web-{9BB87E97-9FBE-8D6C-5FD0-5C53ACC2DF3B}"/>
    <pc:docChg chg="modSld">
      <pc:chgData name="Nursery" userId="S::nursery@st-michaels-penkridge.staffs.sch.uk::1a9d1ca2-09b3-4e85-a6ab-5266b838b39c" providerId="AD" clId="Web-{9BB87E97-9FBE-8D6C-5FD0-5C53ACC2DF3B}" dt="2026-02-23T15:04:17.475" v="89"/>
      <pc:docMkLst>
        <pc:docMk/>
      </pc:docMkLst>
      <pc:sldChg chg="delSp modSp">
        <pc:chgData name="Nursery" userId="S::nursery@st-michaels-penkridge.staffs.sch.uk::1a9d1ca2-09b3-4e85-a6ab-5266b838b39c" providerId="AD" clId="Web-{9BB87E97-9FBE-8D6C-5FD0-5C53ACC2DF3B}" dt="2026-02-23T15:04:17.475" v="89"/>
        <pc:sldMkLst>
          <pc:docMk/>
          <pc:sldMk cId="0" sldId="256"/>
        </pc:sldMkLst>
        <pc:spChg chg="mod">
          <ac:chgData name="Nursery" userId="S::nursery@st-michaels-penkridge.staffs.sch.uk::1a9d1ca2-09b3-4e85-a6ab-5266b838b39c" providerId="AD" clId="Web-{9BB87E97-9FBE-8D6C-5FD0-5C53ACC2DF3B}" dt="2026-02-23T15:02:13.392" v="68" actId="14100"/>
          <ac:spMkLst>
            <pc:docMk/>
            <pc:sldMk cId="0" sldId="256"/>
            <ac:spMk id="18" creationId="{00000000-0000-0000-0000-000000000000}"/>
          </ac:spMkLst>
        </pc:spChg>
        <pc:spChg chg="mod">
          <ac:chgData name="Nursery" userId="S::nursery@st-michaels-penkridge.staffs.sch.uk::1a9d1ca2-09b3-4e85-a6ab-5266b838b39c" providerId="AD" clId="Web-{9BB87E97-9FBE-8D6C-5FD0-5C53ACC2DF3B}" dt="2026-02-23T15:04:15.724" v="88" actId="1076"/>
          <ac:spMkLst>
            <pc:docMk/>
            <pc:sldMk cId="0" sldId="256"/>
            <ac:spMk id="22" creationId="{00000000-0000-0000-0000-000000000000}"/>
          </ac:spMkLst>
        </pc:spChg>
        <pc:spChg chg="mod">
          <ac:chgData name="Nursery" userId="S::nursery@st-michaels-penkridge.staffs.sch.uk::1a9d1ca2-09b3-4e85-a6ab-5266b838b39c" providerId="AD" clId="Web-{9BB87E97-9FBE-8D6C-5FD0-5C53ACC2DF3B}" dt="2026-02-23T14:55:44.031" v="0" actId="20577"/>
          <ac:spMkLst>
            <pc:docMk/>
            <pc:sldMk cId="0" sldId="256"/>
            <ac:spMk id="1027" creationId="{00000000-0000-0000-0000-000000000000}"/>
          </ac:spMkLst>
        </pc:spChg>
        <pc:picChg chg="del">
          <ac:chgData name="Nursery" userId="S::nursery@st-michaels-penkridge.staffs.sch.uk::1a9d1ca2-09b3-4e85-a6ab-5266b838b39c" providerId="AD" clId="Web-{9BB87E97-9FBE-8D6C-5FD0-5C53ACC2DF3B}" dt="2026-02-23T15:04:17.475" v="89"/>
          <ac:picMkLst>
            <pc:docMk/>
            <pc:sldMk cId="0" sldId="256"/>
            <ac:picMk id="28" creationId="{00000000-0000-0000-0000-000000000000}"/>
          </ac:picMkLst>
        </pc:picChg>
      </pc:sldChg>
    </pc:docChg>
  </pc:docChgLst>
  <pc:docChgLst>
    <pc:chgData name="Nursery" userId="S::nursery@st-michaels-penkridge.staffs.sch.uk::1a9d1ca2-09b3-4e85-a6ab-5266b838b39c" providerId="AD" clId="Web-{9D63B91E-7C4B-4102-CDD9-43A2423867D4}"/>
    <pc:docChg chg="modSld">
      <pc:chgData name="Nursery" userId="S::nursery@st-michaels-penkridge.staffs.sch.uk::1a9d1ca2-09b3-4e85-a6ab-5266b838b39c" providerId="AD" clId="Web-{9D63B91E-7C4B-4102-CDD9-43A2423867D4}" dt="2026-02-23T14:54:35.441" v="16" actId="20577"/>
      <pc:docMkLst>
        <pc:docMk/>
      </pc:docMkLst>
      <pc:sldChg chg="modSp">
        <pc:chgData name="Nursery" userId="S::nursery@st-michaels-penkridge.staffs.sch.uk::1a9d1ca2-09b3-4e85-a6ab-5266b838b39c" providerId="AD" clId="Web-{9D63B91E-7C4B-4102-CDD9-43A2423867D4}" dt="2026-02-23T14:54:35.441" v="16" actId="20577"/>
        <pc:sldMkLst>
          <pc:docMk/>
          <pc:sldMk cId="0" sldId="256"/>
        </pc:sldMkLst>
        <pc:spChg chg="mod">
          <ac:chgData name="Nursery" userId="S::nursery@st-michaels-penkridge.staffs.sch.uk::1a9d1ca2-09b3-4e85-a6ab-5266b838b39c" providerId="AD" clId="Web-{9D63B91E-7C4B-4102-CDD9-43A2423867D4}" dt="2026-02-23T14:54:35.441" v="16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2/23/2026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7975" y="160338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500430" y="2357430"/>
            <a:ext cx="2765420" cy="1498596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143240" y="2714620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</a:t>
            </a:r>
            <a:r>
              <a:rPr lang="en-GB" sz="2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new</a:t>
            </a:r>
            <a:r>
              <a:rPr kumimoji="0" lang="en-GB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  <a:cs typeface="Arial"/>
              </a:rPr>
              <a:t>Nursery Spring 2 2026</a:t>
            </a:r>
            <a:endParaRPr lang="en-GB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Calibri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1560" y="500042"/>
            <a:ext cx="2888870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People &amp; Communities</a:t>
            </a:r>
            <a:endParaRPr lang="en-GB" sz="1600" dirty="0"/>
          </a:p>
          <a:p>
            <a:r>
              <a:rPr lang="en-GB" sz="1600">
                <a:ea typeface="Calibri"/>
                <a:cs typeface="Calibri"/>
              </a:rPr>
              <a:t>Chinese New Year</a:t>
            </a:r>
          </a:p>
          <a:p>
            <a:r>
              <a:rPr lang="en-GB" sz="1600" dirty="0"/>
              <a:t>Mothering Sunday</a:t>
            </a:r>
          </a:p>
          <a:p>
            <a:r>
              <a:rPr lang="en-GB" sz="1600" dirty="0"/>
              <a:t>World Book Day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14810" y="214290"/>
            <a:ext cx="2460242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Communication, Language  &amp; Literacy</a:t>
            </a:r>
          </a:p>
          <a:p>
            <a:r>
              <a:rPr lang="en-GB" sz="1600">
                <a:ea typeface="Calibri"/>
                <a:cs typeface="Calibri"/>
              </a:rPr>
              <a:t>Nian The Chinese Dragon</a:t>
            </a:r>
            <a:endParaRPr lang="en-GB" sz="1600" dirty="0">
              <a:ea typeface="Calibri"/>
              <a:cs typeface="Calibri"/>
            </a:endParaRPr>
          </a:p>
          <a:p>
            <a:r>
              <a:rPr lang="en-GB" sz="1600" dirty="0" err="1">
                <a:ea typeface="Calibri"/>
                <a:cs typeface="Calibri"/>
              </a:rPr>
              <a:t>Supertato</a:t>
            </a:r>
          </a:p>
          <a:p>
            <a:r>
              <a:rPr lang="en-GB" sz="1600">
                <a:ea typeface="Calibri"/>
                <a:cs typeface="Calibri"/>
              </a:rPr>
              <a:t>Why I Love My Mummy</a:t>
            </a:r>
            <a:endParaRPr lang="en-GB" sz="1600" dirty="0">
              <a:ea typeface="Calibri"/>
              <a:cs typeface="Calibri"/>
            </a:endParaRPr>
          </a:p>
          <a:p>
            <a:r>
              <a:rPr lang="en-GB" sz="1600" dirty="0"/>
              <a:t>Oliver’s Fruit Salad</a:t>
            </a:r>
          </a:p>
          <a:p>
            <a:r>
              <a:rPr lang="en-GB" sz="1600" dirty="0">
                <a:ea typeface="Calibri"/>
                <a:cs typeface="Calibri"/>
              </a:rPr>
              <a:t>We're going on an Egg Hunt</a:t>
            </a:r>
          </a:p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910" y="2000240"/>
            <a:ext cx="24602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Maths</a:t>
            </a:r>
          </a:p>
          <a:p>
            <a:r>
              <a:rPr lang="en-GB" sz="1600" dirty="0"/>
              <a:t>Numbers 1-5</a:t>
            </a:r>
          </a:p>
          <a:p>
            <a:r>
              <a:rPr lang="en-GB" sz="1600" dirty="0"/>
              <a:t>Linking numerals to amounts</a:t>
            </a:r>
          </a:p>
          <a:p>
            <a:r>
              <a:rPr lang="en-GB" sz="1600" dirty="0"/>
              <a:t>Weight</a:t>
            </a:r>
          </a:p>
          <a:p>
            <a:r>
              <a:rPr lang="en-GB" sz="1600" dirty="0"/>
              <a:t>Repeating Patterns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14744" y="4071942"/>
            <a:ext cx="24602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PSED</a:t>
            </a:r>
          </a:p>
          <a:p>
            <a:r>
              <a:rPr lang="en-GB" sz="1600" dirty="0"/>
              <a:t>Tick Box – Doodle Makes Choices - Communication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4552" y="4848102"/>
            <a:ext cx="24602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Physical Development</a:t>
            </a:r>
          </a:p>
          <a:p>
            <a:r>
              <a:rPr lang="en-GB" sz="1600" dirty="0"/>
              <a:t>Sports </a:t>
            </a:r>
            <a:r>
              <a:rPr lang="en-GB" sz="1600" dirty="0" err="1"/>
              <a:t>Xplorers</a:t>
            </a:r>
            <a:endParaRPr lang="en-GB" sz="1600" dirty="0"/>
          </a:p>
          <a:p>
            <a:r>
              <a:rPr lang="en-GB" sz="1600" dirty="0"/>
              <a:t>Balancing Bella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27237" y="2042265"/>
            <a:ext cx="2460242" cy="21852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dirty="0"/>
              <a:t>Expressive Arts &amp; Design</a:t>
            </a:r>
          </a:p>
          <a:p>
            <a:r>
              <a:rPr lang="en-GB" sz="1600"/>
              <a:t>Painting fruit </a:t>
            </a:r>
            <a:endParaRPr lang="en-GB" sz="1600">
              <a:ea typeface="Calibri"/>
              <a:cs typeface="Calibri"/>
            </a:endParaRPr>
          </a:p>
          <a:p>
            <a:r>
              <a:rPr lang="en-GB" sz="1600" dirty="0"/>
              <a:t>Spring Flowers painting and making</a:t>
            </a:r>
          </a:p>
          <a:p>
            <a:r>
              <a:rPr lang="en-GB" sz="1600" dirty="0"/>
              <a:t>Painting Characters from stories</a:t>
            </a:r>
          </a:p>
          <a:p>
            <a:r>
              <a:rPr lang="en-GB" sz="1600">
                <a:ea typeface="Calibri"/>
                <a:cs typeface="Calibri"/>
              </a:rPr>
              <a:t>Making Chinese Dragon</a:t>
            </a:r>
            <a:endParaRPr lang="en-GB" sz="1600" dirty="0">
              <a:ea typeface="Calibri"/>
              <a:cs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034" y="4357694"/>
            <a:ext cx="24602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World</a:t>
            </a:r>
          </a:p>
          <a:p>
            <a:r>
              <a:rPr lang="en-GB" sz="1600" dirty="0"/>
              <a:t>Spring Time Changes</a:t>
            </a:r>
          </a:p>
          <a:p>
            <a:r>
              <a:rPr lang="en-GB" sz="1600" dirty="0"/>
              <a:t>The Life Cycle of a Plant</a:t>
            </a:r>
          </a:p>
          <a:p>
            <a:endParaRPr lang="en-GB" sz="1200" dirty="0"/>
          </a:p>
          <a:p>
            <a:endParaRPr lang="en-GB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2586831" y="5382272"/>
            <a:ext cx="116154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</a:t>
            </a:r>
          </a:p>
          <a:p>
            <a:r>
              <a:rPr lang="en-GB" sz="1600" dirty="0"/>
              <a:t>Easter</a:t>
            </a:r>
          </a:p>
          <a:p>
            <a:r>
              <a:rPr lang="en-GB" sz="1600" dirty="0"/>
              <a:t>New Life</a:t>
            </a:r>
          </a:p>
        </p:txBody>
      </p:sp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2" descr="Sport Xplorers – Seriously fun adventures for early years childr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68130" y="5357826"/>
            <a:ext cx="1161543" cy="1179142"/>
          </a:xfrm>
          <a:prstGeom prst="rect">
            <a:avLst/>
          </a:prstGeom>
          <a:noFill/>
        </p:spPr>
      </p:pic>
      <p:pic>
        <p:nvPicPr>
          <p:cNvPr id="1028" name="Picture 4" descr="Pin Jesus Resurrection Clipart - Easter Clip Art Jesus, HD Png Download ,  Transparent Png Image - PNGit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4977" y="5319138"/>
            <a:ext cx="1883834" cy="1066776"/>
          </a:xfrm>
          <a:prstGeom prst="rect">
            <a:avLst/>
          </a:prstGeom>
          <a:noFill/>
        </p:spPr>
      </p:pic>
      <p:pic>
        <p:nvPicPr>
          <p:cNvPr id="29" name="Picture 28" descr="World Book Day 2022 | Nottingham City Libraries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1285860"/>
            <a:ext cx="1569718" cy="94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Shape Repeating Patterns 02 | Seomra Rang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3571876"/>
            <a:ext cx="1500178" cy="655078"/>
          </a:xfrm>
          <a:prstGeom prst="rect">
            <a:avLst/>
          </a:prstGeom>
          <a:noFill/>
        </p:spPr>
      </p:pic>
      <p:pic>
        <p:nvPicPr>
          <p:cNvPr id="1034" name="Picture 10" descr="A Plant&amp;amp;#39;s Life Cycle ( a cross- curricular unit) | Trabalho de escola,  Estudo do meio, Ciencia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5286388"/>
            <a:ext cx="933439" cy="1242219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16617AB-2864-4E00-A015-BB4E2791ED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2722" y="321032"/>
            <a:ext cx="1535236" cy="15292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103</Words>
  <Application>Microsoft Office PowerPoint</Application>
  <PresentationFormat>On-screen Show (4:3)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Nursery</cp:lastModifiedBy>
  <cp:revision>47</cp:revision>
  <dcterms:created xsi:type="dcterms:W3CDTF">2021-09-12T12:35:09Z</dcterms:created>
  <dcterms:modified xsi:type="dcterms:W3CDTF">2026-02-23T15:08:49Z</dcterms:modified>
</cp:coreProperties>
</file>