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3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672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12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99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920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012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91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436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32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26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913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357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B94B-314E-420D-896F-79F608F400DD}" type="datetimeFigureOut">
              <a:rPr lang="en-GB" smtClean="0"/>
              <a:pPr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2182F-44C3-4458-B6C3-4F7B023D1E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208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y4fhsx3Ct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eck out Supertato: Veggies Assemble! - Fun Kids - the UK's children's  radio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7839" y="112144"/>
            <a:ext cx="2782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err="1" smtClean="0">
                <a:latin typeface="Comic Sans MS" pitchFamily="66" charset="0"/>
              </a:rPr>
              <a:t>Supertato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013" y="929275"/>
            <a:ext cx="20968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Construction</a:t>
            </a:r>
          </a:p>
          <a:p>
            <a:pPr algn="ctr"/>
            <a:r>
              <a:rPr lang="en-GB" sz="1600" dirty="0" smtClean="0"/>
              <a:t>Using bricks can you make a trap to catch the Evil Pea.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496176" y="132769"/>
            <a:ext cx="209681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Creative</a:t>
            </a:r>
            <a:endParaRPr lang="en-GB" sz="1600" b="1" dirty="0" smtClean="0"/>
          </a:p>
          <a:p>
            <a:pPr algn="ctr"/>
            <a:r>
              <a:rPr lang="en-GB" sz="1600" dirty="0" smtClean="0"/>
              <a:t>Make a </a:t>
            </a:r>
            <a:r>
              <a:rPr lang="en-GB" sz="1600" dirty="0" err="1" smtClean="0"/>
              <a:t>Supertato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73414" y="2367009"/>
            <a:ext cx="209681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Dance</a:t>
            </a:r>
          </a:p>
          <a:p>
            <a:pPr algn="ctr"/>
            <a:r>
              <a:rPr lang="en-GB" sz="1600" b="1" dirty="0" smtClean="0">
                <a:hlinkClick r:id="rId3"/>
              </a:rPr>
              <a:t>Be a Superhero</a:t>
            </a:r>
            <a:endParaRPr lang="en-GB" sz="16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72199" y="966656"/>
            <a:ext cx="209681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Small World</a:t>
            </a:r>
            <a:endParaRPr lang="en-GB" sz="1600" b="1" dirty="0"/>
          </a:p>
          <a:p>
            <a:pPr algn="ctr"/>
            <a:r>
              <a:rPr lang="en-GB" sz="1600" dirty="0" smtClean="0"/>
              <a:t>Using vegetables can you make the characters from the story and then retell the story.</a:t>
            </a:r>
            <a:endParaRPr lang="en-GB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570275" y="3028368"/>
            <a:ext cx="20968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Creative</a:t>
            </a:r>
            <a:endParaRPr lang="en-GB" sz="1600" b="1" dirty="0" smtClean="0"/>
          </a:p>
          <a:p>
            <a:pPr algn="ctr"/>
            <a:r>
              <a:rPr lang="en-GB" sz="1600" dirty="0" smtClean="0"/>
              <a:t>Make a superhero mask. What would be your super powers</a:t>
            </a: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326</TotalTime>
  <Words>53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 Michaels Stone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Nursery</dc:creator>
  <cp:lastModifiedBy>HP</cp:lastModifiedBy>
  <cp:revision>27</cp:revision>
  <dcterms:created xsi:type="dcterms:W3CDTF">2021-01-06T13:17:24Z</dcterms:created>
  <dcterms:modified xsi:type="dcterms:W3CDTF">2021-01-27T20:37:26Z</dcterms:modified>
</cp:coreProperties>
</file>