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0D8033-F97B-305A-A009-8562CC88C8DA}" v="51" dt="2020-07-02T09:08:04.328"/>
    <p1510:client id="{2E749D5A-E85E-BEBB-A683-11717322E616}" v="2" dt="2020-07-02T07:35:34.118"/>
    <p1510:client id="{ECE51636-0832-53FA-F2BB-D0A54EF04237}" v="1160" dt="2020-06-29T14:32:12.083"/>
    <p1510:client id="{EE7F036E-613A-4B42-5321-565D5EDACC9D}" v="9" dt="2020-06-26T06:36:23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Hall" userId="S::shall@st-michaels-penkridge.staffs.sch.uk::a579bcce-d19b-4f88-8658-0e5f4b361450" providerId="AD" clId="Web-{EE7F036E-613A-4B42-5321-565D5EDACC9D}"/>
    <pc:docChg chg="modSld">
      <pc:chgData name="Samantha Hall" userId="S::shall@st-michaels-penkridge.staffs.sch.uk::a579bcce-d19b-4f88-8658-0e5f4b361450" providerId="AD" clId="Web-{EE7F036E-613A-4B42-5321-565D5EDACC9D}" dt="2020-06-26T06:36:23.421" v="8" actId="20577"/>
      <pc:docMkLst>
        <pc:docMk/>
      </pc:docMkLst>
      <pc:sldChg chg="modSp">
        <pc:chgData name="Samantha Hall" userId="S::shall@st-michaels-penkridge.staffs.sch.uk::a579bcce-d19b-4f88-8658-0e5f4b361450" providerId="AD" clId="Web-{EE7F036E-613A-4B42-5321-565D5EDACC9D}" dt="2020-06-26T06:36:21.703" v="7" actId="20577"/>
        <pc:sldMkLst>
          <pc:docMk/>
          <pc:sldMk cId="0" sldId="257"/>
        </pc:sldMkLst>
        <pc:spChg chg="mod">
          <ac:chgData name="Samantha Hall" userId="S::shall@st-michaels-penkridge.staffs.sch.uk::a579bcce-d19b-4f88-8658-0e5f4b361450" providerId="AD" clId="Web-{EE7F036E-613A-4B42-5321-565D5EDACC9D}" dt="2020-06-26T06:36:21.703" v="7" actId="20577"/>
          <ac:spMkLst>
            <pc:docMk/>
            <pc:sldMk cId="0" sldId="257"/>
            <ac:spMk id="3081" creationId="{94D01E5D-2925-4C78-AA68-1327045C55B1}"/>
          </ac:spMkLst>
        </pc:spChg>
      </pc:sldChg>
    </pc:docChg>
  </pc:docChgLst>
  <pc:docChgLst>
    <pc:chgData name="Samantha Hall" userId="S::shall@st-michaels-penkridge.staffs.sch.uk::a579bcce-d19b-4f88-8658-0e5f4b361450" providerId="AD" clId="Web-{140D8033-F97B-305A-A009-8562CC88C8DA}"/>
    <pc:docChg chg="modSld">
      <pc:chgData name="Samantha Hall" userId="S::shall@st-michaels-penkridge.staffs.sch.uk::a579bcce-d19b-4f88-8658-0e5f4b361450" providerId="AD" clId="Web-{140D8033-F97B-305A-A009-8562CC88C8DA}" dt="2020-07-02T09:08:04.328" v="50" actId="20577"/>
      <pc:docMkLst>
        <pc:docMk/>
      </pc:docMkLst>
      <pc:sldChg chg="modSp">
        <pc:chgData name="Samantha Hall" userId="S::shall@st-michaels-penkridge.staffs.sch.uk::a579bcce-d19b-4f88-8658-0e5f4b361450" providerId="AD" clId="Web-{140D8033-F97B-305A-A009-8562CC88C8DA}" dt="2020-07-02T09:08:04.328" v="49" actId="20577"/>
        <pc:sldMkLst>
          <pc:docMk/>
          <pc:sldMk cId="0" sldId="257"/>
        </pc:sldMkLst>
        <pc:spChg chg="mod">
          <ac:chgData name="Samantha Hall" userId="S::shall@st-michaels-penkridge.staffs.sch.uk::a579bcce-d19b-4f88-8658-0e5f4b361450" providerId="AD" clId="Web-{140D8033-F97B-305A-A009-8562CC88C8DA}" dt="2020-07-02T09:07:22.062" v="43" actId="20577"/>
          <ac:spMkLst>
            <pc:docMk/>
            <pc:sldMk cId="0" sldId="257"/>
            <ac:spMk id="3075" creationId="{FC90439F-9151-43A2-B3C9-EB5DFBE12D56}"/>
          </ac:spMkLst>
        </pc:spChg>
        <pc:spChg chg="mod">
          <ac:chgData name="Samantha Hall" userId="S::shall@st-michaels-penkridge.staffs.sch.uk::a579bcce-d19b-4f88-8658-0e5f4b361450" providerId="AD" clId="Web-{140D8033-F97B-305A-A009-8562CC88C8DA}" dt="2020-07-02T09:08:04.328" v="49" actId="20577"/>
          <ac:spMkLst>
            <pc:docMk/>
            <pc:sldMk cId="0" sldId="257"/>
            <ac:spMk id="3081" creationId="{94D01E5D-2925-4C78-AA68-1327045C55B1}"/>
          </ac:spMkLst>
        </pc:spChg>
      </pc:sldChg>
    </pc:docChg>
  </pc:docChgLst>
  <pc:docChgLst>
    <pc:chgData name="Sarah Sedgley" userId="S::sarah@st-michaels-penkridge.staffs.sch.uk::16f94e2d-257f-4744-b92b-6c7d526c6784" providerId="AD" clId="Web-{ECE51636-0832-53FA-F2BB-D0A54EF04237}"/>
    <pc:docChg chg="modSld">
      <pc:chgData name="Sarah Sedgley" userId="S::sarah@st-michaels-penkridge.staffs.sch.uk::16f94e2d-257f-4744-b92b-6c7d526c6784" providerId="AD" clId="Web-{ECE51636-0832-53FA-F2BB-D0A54EF04237}" dt="2020-06-29T14:32:11.896" v="1153" actId="20577"/>
      <pc:docMkLst>
        <pc:docMk/>
      </pc:docMkLst>
      <pc:sldChg chg="addSp modSp">
        <pc:chgData name="Sarah Sedgley" userId="S::sarah@st-michaels-penkridge.staffs.sch.uk::16f94e2d-257f-4744-b92b-6c7d526c6784" providerId="AD" clId="Web-{ECE51636-0832-53FA-F2BB-D0A54EF04237}" dt="2020-06-29T14:32:10.505" v="1151" actId="20577"/>
        <pc:sldMkLst>
          <pc:docMk/>
          <pc:sldMk cId="0" sldId="257"/>
        </pc:sldMkLst>
        <pc:spChg chg="mod">
          <ac:chgData name="Sarah Sedgley" userId="S::sarah@st-michaels-penkridge.staffs.sch.uk::16f94e2d-257f-4744-b92b-6c7d526c6784" providerId="AD" clId="Web-{ECE51636-0832-53FA-F2BB-D0A54EF04237}" dt="2020-06-29T14:24:23.926" v="1121" actId="14100"/>
          <ac:spMkLst>
            <pc:docMk/>
            <pc:sldMk cId="0" sldId="257"/>
            <ac:spMk id="2" creationId="{4E5E577C-E399-444E-A649-36A1AC75142D}"/>
          </ac:spMkLst>
        </pc:spChg>
        <pc:spChg chg="mod">
          <ac:chgData name="Sarah Sedgley" userId="S::sarah@st-michaels-penkridge.staffs.sch.uk::16f94e2d-257f-4744-b92b-6c7d526c6784" providerId="AD" clId="Web-{ECE51636-0832-53FA-F2BB-D0A54EF04237}" dt="2020-06-29T14:26:13.395" v="1136" actId="1076"/>
          <ac:spMkLst>
            <pc:docMk/>
            <pc:sldMk cId="0" sldId="257"/>
            <ac:spMk id="3076" creationId="{E8D560DB-42F6-47B0-AE25-E586F45DF254}"/>
          </ac:spMkLst>
        </pc:spChg>
        <pc:spChg chg="mod">
          <ac:chgData name="Sarah Sedgley" userId="S::sarah@st-michaels-penkridge.staffs.sch.uk::16f94e2d-257f-4744-b92b-6c7d526c6784" providerId="AD" clId="Web-{ECE51636-0832-53FA-F2BB-D0A54EF04237}" dt="2020-06-29T14:32:10.505" v="1151" actId="20577"/>
          <ac:spMkLst>
            <pc:docMk/>
            <pc:sldMk cId="0" sldId="257"/>
            <ac:spMk id="3077" creationId="{E233218C-7B5F-4CFA-B1D6-B7FE322BEC04}"/>
          </ac:spMkLst>
        </pc:spChg>
        <pc:spChg chg="mod">
          <ac:chgData name="Sarah Sedgley" userId="S::sarah@st-michaels-penkridge.staffs.sch.uk::16f94e2d-257f-4744-b92b-6c7d526c6784" providerId="AD" clId="Web-{ECE51636-0832-53FA-F2BB-D0A54EF04237}" dt="2020-06-29T14:14:00.754" v="431" actId="20577"/>
          <ac:spMkLst>
            <pc:docMk/>
            <pc:sldMk cId="0" sldId="257"/>
            <ac:spMk id="3078" creationId="{0DE7DBF8-10FB-442F-A538-6C2C9AC8D440}"/>
          </ac:spMkLst>
        </pc:spChg>
        <pc:spChg chg="mod">
          <ac:chgData name="Sarah Sedgley" userId="S::sarah@st-michaels-penkridge.staffs.sch.uk::16f94e2d-257f-4744-b92b-6c7d526c6784" providerId="AD" clId="Web-{ECE51636-0832-53FA-F2BB-D0A54EF04237}" dt="2020-06-29T14:21:34.364" v="1037" actId="20577"/>
          <ac:spMkLst>
            <pc:docMk/>
            <pc:sldMk cId="0" sldId="257"/>
            <ac:spMk id="3081" creationId="{94D01E5D-2925-4C78-AA68-1327045C55B1}"/>
          </ac:spMkLst>
        </pc:spChg>
        <pc:spChg chg="mod">
          <ac:chgData name="Sarah Sedgley" userId="S::sarah@st-michaels-penkridge.staffs.sch.uk::16f94e2d-257f-4744-b92b-6c7d526c6784" providerId="AD" clId="Web-{ECE51636-0832-53FA-F2BB-D0A54EF04237}" dt="2020-06-29T14:23:43.942" v="1113" actId="1076"/>
          <ac:spMkLst>
            <pc:docMk/>
            <pc:sldMk cId="0" sldId="257"/>
            <ac:spMk id="3082" creationId="{4B97D458-1EB9-41FF-9037-CBE7AC2CC7A3}"/>
          </ac:spMkLst>
        </pc:spChg>
        <pc:picChg chg="mod">
          <ac:chgData name="Sarah Sedgley" userId="S::sarah@st-michaels-penkridge.staffs.sch.uk::16f94e2d-257f-4744-b92b-6c7d526c6784" providerId="AD" clId="Web-{ECE51636-0832-53FA-F2BB-D0A54EF04237}" dt="2020-06-29T14:20:21.848" v="1020" actId="1076"/>
          <ac:picMkLst>
            <pc:docMk/>
            <pc:sldMk cId="0" sldId="257"/>
            <ac:picMk id="3" creationId="{00000000-0000-0000-0000-000000000000}"/>
          </ac:picMkLst>
        </pc:picChg>
        <pc:picChg chg="mod">
          <ac:chgData name="Sarah Sedgley" userId="S::sarah@st-michaels-penkridge.staffs.sch.uk::16f94e2d-257f-4744-b92b-6c7d526c6784" providerId="AD" clId="Web-{ECE51636-0832-53FA-F2BB-D0A54EF04237}" dt="2020-06-29T14:23:58.614" v="1116" actId="14100"/>
          <ac:picMkLst>
            <pc:docMk/>
            <pc:sldMk cId="0" sldId="257"/>
            <ac:picMk id="4" creationId="{00000000-0000-0000-0000-000000000000}"/>
          </ac:picMkLst>
        </pc:picChg>
        <pc:picChg chg="mod">
          <ac:chgData name="Sarah Sedgley" userId="S::sarah@st-michaels-penkridge.staffs.sch.uk::16f94e2d-257f-4744-b92b-6c7d526c6784" providerId="AD" clId="Web-{ECE51636-0832-53FA-F2BB-D0A54EF04237}" dt="2020-06-29T14:23:45.895" v="1114" actId="1076"/>
          <ac:picMkLst>
            <pc:docMk/>
            <pc:sldMk cId="0" sldId="257"/>
            <ac:picMk id="5" creationId="{00000000-0000-0000-0000-000000000000}"/>
          </ac:picMkLst>
        </pc:picChg>
        <pc:picChg chg="mod">
          <ac:chgData name="Sarah Sedgley" userId="S::sarah@st-michaels-penkridge.staffs.sch.uk::16f94e2d-257f-4744-b92b-6c7d526c6784" providerId="AD" clId="Web-{ECE51636-0832-53FA-F2BB-D0A54EF04237}" dt="2020-06-29T14:23:50.020" v="1115" actId="1076"/>
          <ac:picMkLst>
            <pc:docMk/>
            <pc:sldMk cId="0" sldId="257"/>
            <ac:picMk id="6" creationId="{00000000-0000-0000-0000-000000000000}"/>
          </ac:picMkLst>
        </pc:picChg>
        <pc:picChg chg="add mod">
          <ac:chgData name="Sarah Sedgley" userId="S::sarah@st-michaels-penkridge.staffs.sch.uk::16f94e2d-257f-4744-b92b-6c7d526c6784" providerId="AD" clId="Web-{ECE51636-0832-53FA-F2BB-D0A54EF04237}" dt="2020-06-29T14:31:09.818" v="1142" actId="1076"/>
          <ac:picMkLst>
            <pc:docMk/>
            <pc:sldMk cId="0" sldId="257"/>
            <ac:picMk id="7" creationId="{B6FE6AB5-BC23-444A-9859-0FF6A3C0CBFD}"/>
          </ac:picMkLst>
        </pc:picChg>
      </pc:sldChg>
    </pc:docChg>
  </pc:docChgLst>
  <pc:docChgLst>
    <pc:chgData name="Samantha Hall" userId="S::shall@st-michaels-penkridge.staffs.sch.uk::a579bcce-d19b-4f88-8658-0e5f4b361450" providerId="AD" clId="Web-{2E749D5A-E85E-BEBB-A683-11717322E616}"/>
    <pc:docChg chg="modSld">
      <pc:chgData name="Samantha Hall" userId="S::shall@st-michaels-penkridge.staffs.sch.uk::a579bcce-d19b-4f88-8658-0e5f4b361450" providerId="AD" clId="Web-{2E749D5A-E85E-BEBB-A683-11717322E616}" dt="2020-07-02T07:35:34.118" v="1" actId="20577"/>
      <pc:docMkLst>
        <pc:docMk/>
      </pc:docMkLst>
      <pc:sldChg chg="modSp">
        <pc:chgData name="Samantha Hall" userId="S::shall@st-michaels-penkridge.staffs.sch.uk::a579bcce-d19b-4f88-8658-0e5f4b361450" providerId="AD" clId="Web-{2E749D5A-E85E-BEBB-A683-11717322E616}" dt="2020-07-02T07:35:34.118" v="0" actId="20577"/>
        <pc:sldMkLst>
          <pc:docMk/>
          <pc:sldMk cId="0" sldId="257"/>
        </pc:sldMkLst>
        <pc:spChg chg="mod">
          <ac:chgData name="Samantha Hall" userId="S::shall@st-michaels-penkridge.staffs.sch.uk::a579bcce-d19b-4f88-8658-0e5f4b361450" providerId="AD" clId="Web-{2E749D5A-E85E-BEBB-A683-11717322E616}" dt="2020-07-02T07:35:34.118" v="0" actId="20577"/>
          <ac:spMkLst>
            <pc:docMk/>
            <pc:sldMk cId="0" sldId="257"/>
            <ac:spMk id="3075" creationId="{FC90439F-9151-43A2-B3C9-EB5DFBE12D5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F95DC2C6-32E1-471A-9443-925023195E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2E08E21-8D7D-41C3-80AA-17C892CE20E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5EEB7E4E-CA91-42F0-BCAA-BA7DB238A450}" type="datetimeFigureOut">
              <a:rPr lang="en-GB"/>
              <a:pPr>
                <a:defRPr/>
              </a:pPr>
              <a:t>28/02/2021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48104C21-6C0A-4554-B846-C25608C454A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A0162836-230C-4E12-BFA1-E9B07388F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CF75E4E-30F7-4271-AD11-BBA5C5E6AE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162C73E-4527-4FB8-A471-ECE3A6116E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2E7A52-0BFF-4CE8-AC82-641B580E19F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="" xmlns:a16="http://schemas.microsoft.com/office/drawing/2014/main" id="{28171138-4DA0-4C37-9E9D-B606E1CBEC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="" xmlns:a16="http://schemas.microsoft.com/office/drawing/2014/main" id="{77C76914-1F26-4AA9-8ADC-CE1394656A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="" xmlns:a16="http://schemas.microsoft.com/office/drawing/2014/main" id="{FD7020EF-1E43-4872-B80E-E4DF287C7D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CB5D44E-28E7-4CF7-9A8E-448CAB924F40}" type="slidenum">
              <a:rPr lang="en-GB" altLang="en-US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178555-449C-4EAA-9115-8CBC8FD0A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01BB5-4B07-41DE-B88F-B8F2A2D6A548}" type="datetime1">
              <a:rPr lang="en-US" altLang="en-US"/>
              <a:pPr>
                <a:defRPr/>
              </a:pPr>
              <a:t>2/28/2021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A0CCAD-2FD9-4CD2-AB6A-AA0C2EEEC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AFDA55-280F-4096-80F4-EE00E0A8F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070CE-FE72-40AB-AC44-AC85710B0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4293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6420218-6133-4057-852E-9A1903E4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31A65-7646-4174-AC3F-5489EF6EB614}" type="datetime1">
              <a:rPr lang="en-US" altLang="en-US"/>
              <a:pPr>
                <a:defRPr/>
              </a:pPr>
              <a:t>2/28/2021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B5887B-3CD9-4B0E-B10F-A9A24F632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C652C14-10CF-448D-BC79-BEE7F8A86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843B7-4D77-4181-B651-CA2B1F1531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5441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5C72A29-3F5D-48A1-BA2E-7B8050233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98C79-679F-4147-A20B-65B00FE02261}" type="datetime1">
              <a:rPr lang="en-US" altLang="en-US"/>
              <a:pPr>
                <a:defRPr/>
              </a:pPr>
              <a:t>2/28/2021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CF7603B-34BB-4AE3-AEDA-18BD882B7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9A5F761-4458-40F0-9CD9-C803EDF9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E432-D7B2-46F7-995C-004B5B0719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2979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935C693-3802-4447-91E9-662A96B7C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E5D9B-0DC6-4EDB-83D5-2167F52E37F8}" type="datetime1">
              <a:rPr lang="en-US" altLang="en-US"/>
              <a:pPr>
                <a:defRPr/>
              </a:pPr>
              <a:t>2/28/2021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5BFEEA-73C4-4E92-9F8C-469EB958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4590C7-9ADD-47C4-83C2-68D09C21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F9A35-12F1-4CBA-9271-259F309EB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3485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5847CA-8A33-438B-AA7E-6BD77D494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5BC2-3A48-4ACD-9FA2-1D5F5B6D4FD1}" type="datetime1">
              <a:rPr lang="en-US" altLang="en-US"/>
              <a:pPr>
                <a:defRPr/>
              </a:pPr>
              <a:t>2/28/2021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FECBA6F-A800-4C31-AA0A-6B9D199AA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3FA4D41-28B1-485A-A411-176E9130D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20E3F-4C08-44CE-BAEA-2747C57937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7892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72675B7-8B9F-4F95-BCF8-52C968AD4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9EE01-ADC1-4EED-8735-43C5F347A343}" type="datetime1">
              <a:rPr lang="en-US" altLang="en-US"/>
              <a:pPr>
                <a:defRPr/>
              </a:pPr>
              <a:t>2/28/2021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6C69AEFD-FC48-4C4C-A980-4E940220F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1E127D18-26F9-40EE-B338-C3EF8053C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FFD13-E99C-48DC-A516-EB999CF995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77392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1E11F380-6180-4827-9217-45938247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BB4C-BAA6-4F20-A801-7DE77595627C}" type="datetime1">
              <a:rPr lang="en-US" altLang="en-US"/>
              <a:pPr>
                <a:defRPr/>
              </a:pPr>
              <a:t>2/28/2021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1BBED4F0-6A57-4594-95FE-76313CD49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9658BCAD-51B9-4D8E-AA87-8C8F28DA1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E14FE-CFE8-47DF-9196-D2BF10B97E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0594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09F5155A-5420-433A-A101-F22C9077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DDB3D-CB46-4C7A-BE11-E20EDE88504B}" type="datetime1">
              <a:rPr lang="en-US" altLang="en-US"/>
              <a:pPr>
                <a:defRPr/>
              </a:pPr>
              <a:t>2/28/2021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2ABE11E1-1CE3-4DB8-A488-1224F9BBC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5E20C9DA-E5E3-4990-9BC8-9345B1F3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B8A66-8B98-4278-BD27-5A827D6329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5487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EA1A0314-BB4C-42FF-B70B-1AFE30E0F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35CA6-0985-4E67-95A3-85E7C4DA147F}" type="datetime1">
              <a:rPr lang="en-US" altLang="en-US"/>
              <a:pPr>
                <a:defRPr/>
              </a:pPr>
              <a:t>2/28/2021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2A7E327C-9020-463B-94D4-5AF5EA57D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2F827ECF-EFC5-4DE7-B038-020BDBAE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995BD-D4EB-4BEE-AD7B-FC02A7F301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9080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249C63F-58AA-4B3A-A5BF-B3DFAE2F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B886E-8598-446E-AF69-0601F391DA2D}" type="datetime1">
              <a:rPr lang="en-US" altLang="en-US"/>
              <a:pPr>
                <a:defRPr/>
              </a:pPr>
              <a:t>2/28/2021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29381669-90F1-47D2-AD0D-8C93302D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1D30F843-460E-4DB3-8F9A-2D2242A98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B4E3E-5206-4255-BE66-7936C76DC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188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7CDA813F-561C-412C-BCDD-265DABA1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F9130-BF9B-433F-826C-2479F8CD8B4B}" type="datetime1">
              <a:rPr lang="en-US" altLang="en-US"/>
              <a:pPr>
                <a:defRPr/>
              </a:pPr>
              <a:t>2/28/2021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02E85BE-068A-4FE2-8903-5745DDD33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F8DEF11-CCA9-462D-9D93-FE7138604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E2E9A-0F0A-4BCA-8D14-59B5F3BAD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7176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A645929E-DFB4-42A4-8C1F-21B8E44942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780A42BB-2F35-4A97-A893-9F6611A8A0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345060-30B4-49CC-BFA0-75E96841A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C4792EF-E14C-4E50-9FAD-67A8079B3BF5}" type="datetime1">
              <a:rPr lang="en-US" altLang="en-US"/>
              <a:pPr>
                <a:defRPr/>
              </a:pPr>
              <a:t>2/28/2021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942772-7620-457C-9FBD-496FE15C9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CCE468-9B5D-4142-BB80-DE0DD0BA1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9A30FAA-F1E3-4C13-B9FA-5F0AEB2812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youtube.com/watch?v=-aU0f6ajtJE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QH6f_yv1vs" TargetMode="External"/><Relationship Id="rId2" Type="http://schemas.openxmlformats.org/officeDocument/2006/relationships/hyperlink" Target="https://www.youtube.com/watch?v=8yfuJRV2nh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K_CPw-D6SM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5E577C-E399-444E-A649-36A1AC7514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4442" y="2103437"/>
            <a:ext cx="2794958" cy="1563307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2400" dirty="0" smtClean="0">
                <a:latin typeface="Comic Sans MS" panose="030F0702030302020204" pitchFamily="66" charset="0"/>
              </a:rPr>
              <a:t/>
            </a:r>
            <a:br>
              <a:rPr lang="en-US" altLang="en-US" sz="2400" dirty="0" smtClean="0">
                <a:latin typeface="Comic Sans MS" panose="030F0702030302020204" pitchFamily="66" charset="0"/>
              </a:rPr>
            </a:br>
            <a:r>
              <a:rPr lang="en-US" altLang="en-US" sz="2400" dirty="0" smtClean="0">
                <a:latin typeface="Comic Sans MS" panose="030F0702030302020204" pitchFamily="66" charset="0"/>
              </a:rPr>
              <a:t>World Book Week</a:t>
            </a:r>
            <a:r>
              <a:rPr lang="en-US" altLang="en-US" sz="2000" dirty="0">
                <a:latin typeface="Comic Sans MS" panose="030F0702030302020204" pitchFamily="66" charset="0"/>
              </a:rPr>
              <a:t/>
            </a:r>
            <a:br>
              <a:rPr lang="en-US" altLang="en-US" sz="2000" dirty="0">
                <a:latin typeface="Comic Sans MS" panose="030F0702030302020204" pitchFamily="66" charset="0"/>
              </a:rPr>
            </a:br>
            <a:r>
              <a:rPr lang="en-US" altLang="en-US" sz="2000" dirty="0">
                <a:latin typeface="Comic Sans MS" panose="030F0702030302020204" pitchFamily="66" charset="0"/>
              </a:rPr>
              <a:t>The Enormous Crocodile </a:t>
            </a:r>
            <a:r>
              <a:rPr lang="en-US" altLang="en-US" sz="2000" dirty="0" smtClean="0">
                <a:latin typeface="Comic Sans MS" panose="030F0702030302020204" pitchFamily="66" charset="0"/>
              </a:rPr>
              <a:t/>
            </a:r>
            <a:br>
              <a:rPr lang="en-US" altLang="en-US" sz="2000" dirty="0" smtClean="0">
                <a:latin typeface="Comic Sans MS" panose="030F0702030302020204" pitchFamily="66" charset="0"/>
              </a:rPr>
            </a:br>
            <a:r>
              <a:rPr lang="en-US" altLang="en-US" sz="2000" dirty="0" smtClean="0">
                <a:latin typeface="Comic Sans MS" panose="030F0702030302020204" pitchFamily="66" charset="0"/>
              </a:rPr>
              <a:t>by </a:t>
            </a:r>
            <a:r>
              <a:rPr lang="en-US" altLang="en-US" sz="2000" dirty="0">
                <a:latin typeface="Comic Sans MS" panose="030F0702030302020204" pitchFamily="66" charset="0"/>
              </a:rPr>
              <a:t>Roald Dahl</a:t>
            </a:r>
            <a:br>
              <a:rPr lang="en-US" altLang="en-US" sz="2000" dirty="0">
                <a:latin typeface="Comic Sans MS" panose="030F0702030302020204" pitchFamily="66" charset="0"/>
              </a:rPr>
            </a:br>
            <a:endParaRPr lang="en-US" altLang="en-US" sz="2000" dirty="0">
              <a:latin typeface="Comic Sans MS" panose="030F0702030302020204" pitchFamily="66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="" xmlns:a16="http://schemas.microsoft.com/office/drawing/2014/main" id="{FC90439F-9151-43A2-B3C9-EB5DFBE12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77" y="128806"/>
            <a:ext cx="2981246" cy="3231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u="sng" dirty="0" err="1">
                <a:latin typeface="Comic Sans MS" panose="030F0702030302020204" pitchFamily="66" charset="0"/>
              </a:rPr>
              <a:t>Maths</a:t>
            </a:r>
            <a:r>
              <a:rPr lang="en-US" altLang="en-US" sz="1200" u="sng" dirty="0"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mic Sans MS" panose="030F0702030302020204" pitchFamily="66" charset="0"/>
              </a:rPr>
              <a:t>Find out how long a crocodile is. How long might the Enormous Crocodile have been? Could you measure this distance?</a:t>
            </a: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en-US" sz="1200" dirty="0">
                <a:latin typeface="Comic Sans MS"/>
                <a:ea typeface="ＭＳ Ｐゴシック"/>
              </a:rPr>
              <a:t>Make a cardboard </a:t>
            </a:r>
            <a:r>
              <a:rPr lang="en-US" altLang="en-US" sz="1200" dirty="0" smtClean="0">
                <a:latin typeface="Comic Sans MS"/>
                <a:ea typeface="ＭＳ Ｐゴシック"/>
              </a:rPr>
              <a:t>cut out </a:t>
            </a:r>
            <a:r>
              <a:rPr lang="en-US" altLang="en-US" sz="1200" dirty="0">
                <a:latin typeface="Comic Sans MS"/>
                <a:ea typeface="ＭＳ Ｐゴシック"/>
              </a:rPr>
              <a:t>of the enormous crocodile. Using your </a:t>
            </a:r>
            <a:r>
              <a:rPr lang="en-US" altLang="en-US" sz="1200" dirty="0" smtClean="0">
                <a:latin typeface="Comic Sans MS"/>
                <a:ea typeface="ＭＳ Ｐゴシック"/>
              </a:rPr>
              <a:t>hands/feet/pencils </a:t>
            </a:r>
            <a:r>
              <a:rPr lang="en-US" altLang="en-US" sz="1200" dirty="0">
                <a:latin typeface="Comic Sans MS"/>
                <a:ea typeface="ＭＳ Ｐゴシック"/>
              </a:rPr>
              <a:t>can you measure how long he is?? </a:t>
            </a:r>
            <a:r>
              <a:rPr lang="en-GB" sz="1200" dirty="0" smtClean="0">
                <a:latin typeface="Comic Sans MS" pitchFamily="66" charset="0"/>
              </a:rPr>
              <a:t>Watch the </a:t>
            </a:r>
            <a:r>
              <a:rPr lang="en-GB" sz="1200" u="sng" dirty="0" smtClean="0">
                <a:latin typeface="Comic Sans MS" pitchFamily="66" charset="0"/>
                <a:hlinkClick r:id="rId3"/>
              </a:rPr>
              <a:t>video</a:t>
            </a:r>
            <a:r>
              <a:rPr lang="en-GB" sz="1200" dirty="0" smtClean="0">
                <a:latin typeface="Comic Sans MS" pitchFamily="66" charset="0"/>
              </a:rPr>
              <a:t> about measuring length with the children, can they remember the rules of measuring length with non standard measurement – objects need to be the same </a:t>
            </a:r>
            <a:r>
              <a:rPr lang="en-GB" sz="1200" dirty="0" err="1" smtClean="0">
                <a:latin typeface="Comic Sans MS" pitchFamily="66" charset="0"/>
              </a:rPr>
              <a:t>e.g</a:t>
            </a:r>
            <a:r>
              <a:rPr lang="en-GB" sz="1200" dirty="0" smtClean="0">
                <a:latin typeface="Comic Sans MS" pitchFamily="66" charset="0"/>
              </a:rPr>
              <a:t> all shoes or all pencils and must be the same size– mustn’t leave a gap between objects being used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1200" dirty="0">
              <a:latin typeface="Comic Sans MS"/>
            </a:endParaRPr>
          </a:p>
        </p:txBody>
      </p:sp>
      <p:sp>
        <p:nvSpPr>
          <p:cNvPr id="3076" name="TextBox 7">
            <a:extLst>
              <a:ext uri="{FF2B5EF4-FFF2-40B4-BE49-F238E27FC236}">
                <a16:creationId xmlns="" xmlns:a16="http://schemas.microsoft.com/office/drawing/2014/main" id="{E8D560DB-42F6-47B0-AE25-E586F45DF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047" y="5346775"/>
            <a:ext cx="3508103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u="sng" dirty="0">
                <a:latin typeface="Comic Sans MS" panose="030F0702030302020204" pitchFamily="66" charset="0"/>
              </a:rPr>
              <a:t>EAD</a:t>
            </a:r>
            <a:endParaRPr lang="en-US" altLang="en-US" sz="12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mic Sans MS" panose="030F0702030302020204" pitchFamily="66" charset="0"/>
              </a:rPr>
              <a:t>Choose an animal out of the story and create a 3D model of it.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200" dirty="0">
                <a:latin typeface="Comic Sans MS"/>
                <a:ea typeface="ＭＳ Ｐゴシック"/>
              </a:rPr>
              <a:t>Make </a:t>
            </a:r>
            <a:r>
              <a:rPr lang="en-US" altLang="en-US" sz="1200">
                <a:latin typeface="Comic Sans MS"/>
                <a:ea typeface="ＭＳ Ｐゴシック"/>
              </a:rPr>
              <a:t>a </a:t>
            </a:r>
            <a:r>
              <a:rPr lang="en-US" altLang="en-US" sz="1200" smtClean="0">
                <a:latin typeface="Comic Sans MS"/>
                <a:ea typeface="ＭＳ Ｐゴシック"/>
              </a:rPr>
              <a:t>lollypop stick/pipe </a:t>
            </a:r>
            <a:r>
              <a:rPr lang="en-US" altLang="en-US" sz="1200" dirty="0">
                <a:latin typeface="Comic Sans MS"/>
                <a:ea typeface="ＭＳ Ｐゴシック"/>
              </a:rPr>
              <a:t>cleaner craft crocodile</a:t>
            </a:r>
            <a:r>
              <a:rPr lang="en-US" altLang="en-US" sz="1200" dirty="0" smtClean="0">
                <a:latin typeface="Comic Sans MS"/>
                <a:ea typeface="ＭＳ Ｐゴシック"/>
              </a:rPr>
              <a:t>.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1200" dirty="0" smtClean="0">
                <a:latin typeface="Comic Sans MS"/>
                <a:ea typeface="ＭＳ Ｐゴシック"/>
              </a:rPr>
              <a:t>Paint a picture of your </a:t>
            </a:r>
            <a:r>
              <a:rPr lang="en-US" altLang="en-US" sz="1200" dirty="0" err="1" smtClean="0">
                <a:latin typeface="Comic Sans MS"/>
                <a:ea typeface="ＭＳ Ｐゴシック"/>
              </a:rPr>
              <a:t>favourite</a:t>
            </a:r>
            <a:r>
              <a:rPr lang="en-US" altLang="en-US" sz="1200" dirty="0" smtClean="0">
                <a:latin typeface="Comic Sans MS"/>
                <a:ea typeface="ＭＳ Ｐゴシック"/>
              </a:rPr>
              <a:t> character</a:t>
            </a:r>
            <a:endParaRPr lang="en-US" altLang="en-US" sz="12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1200" dirty="0">
              <a:latin typeface="Comic Sans MS" panose="030F0702030302020204" pitchFamily="66" charset="0"/>
            </a:endParaRPr>
          </a:p>
        </p:txBody>
      </p:sp>
      <p:sp>
        <p:nvSpPr>
          <p:cNvPr id="3077" name="TextBox 8">
            <a:extLst>
              <a:ext uri="{FF2B5EF4-FFF2-40B4-BE49-F238E27FC236}">
                <a16:creationId xmlns="" xmlns:a16="http://schemas.microsoft.com/office/drawing/2014/main" id="{E233218C-7B5F-4CFA-B1D6-B7FE322BE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59" y="4450878"/>
            <a:ext cx="3525175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u="sng" dirty="0">
                <a:latin typeface="Comic Sans MS"/>
                <a:ea typeface="ＭＳ Ｐゴシック"/>
              </a:rPr>
              <a:t>PSED</a:t>
            </a:r>
            <a:endParaRPr lang="en-US" altLang="en-US" sz="1200" u="sng" dirty="0">
              <a:latin typeface="Comic Sans MS" panose="030F0702030302020204" pitchFamily="66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200" u="sng" dirty="0">
                <a:latin typeface="Comic Sans MS"/>
                <a:ea typeface="ＭＳ Ｐゴシック"/>
                <a:cs typeface="Calibri"/>
              </a:rPr>
              <a:t>T</a:t>
            </a:r>
            <a:r>
              <a:rPr lang="en-US" altLang="en-US" sz="1200" dirty="0">
                <a:latin typeface="Comic Sans MS"/>
                <a:ea typeface="ＭＳ Ｐゴシック"/>
                <a:cs typeface="Calibri"/>
              </a:rPr>
              <a:t>alk about good and bad characters in the story. Why was the Enormous Crocodile so mean? How did the animals help the children in the story? How could you help a friend in need?</a:t>
            </a:r>
            <a:endParaRPr lang="en-US" altLang="en-US" sz="12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200" dirty="0">
                <a:latin typeface="Comic Sans MS"/>
                <a:ea typeface="ＭＳ Ｐゴシック"/>
                <a:cs typeface="Calibri"/>
              </a:rPr>
              <a:t>The Enormous Crocodile likes to eat children. Could you think of a healthy meal the crocodile might like </a:t>
            </a:r>
            <a:endParaRPr lang="en-US" altLang="en-US" sz="12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1200" dirty="0">
                <a:latin typeface="Comic Sans MS"/>
                <a:ea typeface="ＭＳ Ｐゴシック"/>
                <a:cs typeface="Calibri"/>
              </a:rPr>
              <a:t>instead? Draw or collage a healthy meal for the crocodile on a paper plate.</a:t>
            </a:r>
            <a:endParaRPr lang="en-US" altLang="en-US" sz="12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078" name="TextBox 10">
            <a:extLst>
              <a:ext uri="{FF2B5EF4-FFF2-40B4-BE49-F238E27FC236}">
                <a16:creationId xmlns="" xmlns:a16="http://schemas.microsoft.com/office/drawing/2014/main" id="{0DE7DBF8-10FB-442F-A538-6C2C9AC8D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834" y="193675"/>
            <a:ext cx="323005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u="sng" dirty="0" smtClean="0">
                <a:latin typeface="Comic Sans MS" panose="030F0702030302020204" pitchFamily="66" charset="0"/>
              </a:rPr>
              <a:t>Literacy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Comic Sans MS" panose="030F0702030302020204" pitchFamily="66" charset="0"/>
              </a:rPr>
              <a:t>See work added to Seesaw </a:t>
            </a:r>
            <a:endParaRPr lang="en-US" altLang="en-US" sz="12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12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3079" name="AutoShape 11" descr="Image result for clipart dinosaurs">
            <a:extLst>
              <a:ext uri="{FF2B5EF4-FFF2-40B4-BE49-F238E27FC236}">
                <a16:creationId xmlns="" xmlns:a16="http://schemas.microsoft.com/office/drawing/2014/main" id="{0FCDD9FC-054A-4420-B859-C5D1DC7B71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3080" name="AutoShape 13" descr="Image result for clipart dinosaurs">
            <a:extLst>
              <a:ext uri="{FF2B5EF4-FFF2-40B4-BE49-F238E27FC236}">
                <a16:creationId xmlns="" xmlns:a16="http://schemas.microsoft.com/office/drawing/2014/main" id="{B02065C8-740A-4CE7-80E3-6B96E8AC3B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3082" name="TextBox 7">
            <a:extLst>
              <a:ext uri="{FF2B5EF4-FFF2-40B4-BE49-F238E27FC236}">
                <a16:creationId xmlns="" xmlns:a16="http://schemas.microsoft.com/office/drawing/2014/main" id="{4B97D458-1EB9-41FF-9037-CBE7AC2CC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736" y="2160131"/>
            <a:ext cx="246721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Comic Sans MS" panose="030F0702030302020204" pitchFamily="66" charset="0"/>
              </a:rPr>
              <a:t>UW</a:t>
            </a:r>
            <a:endParaRPr lang="en-US" altLang="en-US" sz="12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Comic Sans MS" panose="030F0702030302020204" pitchFamily="66" charset="0"/>
              </a:rPr>
              <a:t>Do some research to find out more about crocodiles and where they live. Find out about other animals in the </a:t>
            </a:r>
            <a:r>
              <a:rPr lang="en-US" altLang="en-US" sz="1200" dirty="0" smtClean="0">
                <a:latin typeface="Comic Sans MS" panose="030F0702030302020204" pitchFamily="66" charset="0"/>
              </a:rPr>
              <a:t>story and make a fact file.</a:t>
            </a:r>
            <a:endParaRPr lang="en-US" altLang="en-US" sz="12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5540" y="193675"/>
            <a:ext cx="1261075" cy="15509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816" y="3468925"/>
            <a:ext cx="1645919" cy="9380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29400" y="3666744"/>
            <a:ext cx="2190750" cy="1133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4746" y="3937971"/>
            <a:ext cx="1309942" cy="1152524"/>
          </a:xfrm>
          <a:prstGeom prst="rect">
            <a:avLst/>
          </a:prstGeom>
        </p:spPr>
      </p:pic>
      <p:pic>
        <p:nvPicPr>
          <p:cNvPr id="7" name="Picture 7" descr="A picture containing cake, train, toy, looking&#10;&#10;Description automatically generated">
            <a:extLst>
              <a:ext uri="{FF2B5EF4-FFF2-40B4-BE49-F238E27FC236}">
                <a16:creationId xmlns="" xmlns:a16="http://schemas.microsoft.com/office/drawing/2014/main" id="{B6FE6AB5-BC23-444A-9859-0FF6A3C0CB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4739046" y="788582"/>
            <a:ext cx="967678" cy="13637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78864" y="189280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Tuesday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78864" y="24595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Watch Part 2 of the </a:t>
            </a:r>
          </a:p>
          <a:p>
            <a:r>
              <a:rPr lang="en-GB" u="sng" dirty="0" smtClean="0">
                <a:hlinkClick r:id="rId2"/>
              </a:rPr>
              <a:t>The Enormous Crocodile</a:t>
            </a:r>
            <a:r>
              <a:rPr lang="en-GB" dirty="0" smtClean="0">
                <a:latin typeface="Comic Sans MS" pitchFamily="66" charset="0"/>
                <a:hlinkClick r:id="rId2"/>
              </a:rPr>
              <a:t>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7406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Watch Part 1 of the </a:t>
            </a:r>
          </a:p>
          <a:p>
            <a:r>
              <a:rPr lang="en-GB" u="sng" dirty="0" smtClean="0">
                <a:latin typeface="Comic Sans MS" pitchFamily="66" charset="0"/>
                <a:hlinkClick r:id="rId3"/>
              </a:rPr>
              <a:t>The Enormous Crocodile</a:t>
            </a:r>
            <a:endParaRPr lang="en-GB" dirty="0" smtClean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244" y="373632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Thursday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78864" y="44074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Watch Part 3of the</a:t>
            </a:r>
          </a:p>
          <a:p>
            <a:r>
              <a:rPr lang="en-GB" u="sng" dirty="0" smtClean="0">
                <a:hlinkClick r:id="rId4"/>
              </a:rPr>
              <a:t>The Enormous Crocodile</a:t>
            </a:r>
            <a:r>
              <a:rPr lang="en-GB" dirty="0" smtClean="0">
                <a:latin typeface="Comic Sans MS" pitchFamily="66" charset="0"/>
                <a:hlinkClick r:id="rId4"/>
              </a:rPr>
              <a:t> </a:t>
            </a:r>
            <a:endParaRPr lang="en-GB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0FBC3D10BDA84FB31B12A7ED288FAF" ma:contentTypeVersion="13" ma:contentTypeDescription="Create a new document." ma:contentTypeScope="" ma:versionID="49ae2d5fabee090b3fd5a6afe62ba84e">
  <xsd:schema xmlns:xsd="http://www.w3.org/2001/XMLSchema" xmlns:xs="http://www.w3.org/2001/XMLSchema" xmlns:p="http://schemas.microsoft.com/office/2006/metadata/properties" xmlns:ns3="8f70f252-76af-4c0b-989c-0a85a3641875" xmlns:ns4="8678d1f3-5a3f-4ca5-a550-adfe11f3e03f" targetNamespace="http://schemas.microsoft.com/office/2006/metadata/properties" ma:root="true" ma:fieldsID="9733efbaa174a3df1cb0d8e47a588301" ns3:_="" ns4:_="">
    <xsd:import namespace="8f70f252-76af-4c0b-989c-0a85a3641875"/>
    <xsd:import namespace="8678d1f3-5a3f-4ca5-a550-adfe11f3e0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0f252-76af-4c0b-989c-0a85a36418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78d1f3-5a3f-4ca5-a550-adfe11f3e0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7B6E04-C773-49A3-BF4C-09E5B881FD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70f252-76af-4c0b-989c-0a85a3641875"/>
    <ds:schemaRef ds:uri="8678d1f3-5a3f-4ca5-a550-adfe11f3e0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B3D7C4-77BD-4DEA-AA7F-02AB40682A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4E065D-8EB7-4AAF-8619-C215657863D8}">
  <ds:schemaRefs>
    <ds:schemaRef ds:uri="http://purl.org/dc/dcmitype/"/>
    <ds:schemaRef ds:uri="http://schemas.microsoft.com/office/infopath/2007/PartnerControls"/>
    <ds:schemaRef ds:uri="8678d1f3-5a3f-4ca5-a550-adfe11f3e03f"/>
    <ds:schemaRef ds:uri="http://purl.org/dc/elements/1.1/"/>
    <ds:schemaRef ds:uri="http://schemas.microsoft.com/office/2006/documentManagement/types"/>
    <ds:schemaRef ds:uri="8f70f252-76af-4c0b-989c-0a85a3641875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202</Words>
  <Application>Microsoft Office PowerPoint</Application>
  <PresentationFormat>On-screen Show (4:3)</PresentationFormat>
  <Paragraphs>26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World Book Week The Enormous Crocodile  by Roald Dahl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Celebrate! Reception Autumn 2 2014</dc:title>
  <dc:creator>kathryn aylott</dc:creator>
  <cp:lastModifiedBy>HP</cp:lastModifiedBy>
  <cp:revision>323</cp:revision>
  <cp:lastPrinted>2020-01-16T14:28:54Z</cp:lastPrinted>
  <dcterms:created xsi:type="dcterms:W3CDTF">2014-11-01T17:45:23Z</dcterms:created>
  <dcterms:modified xsi:type="dcterms:W3CDTF">2021-02-28T13:16:45Z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0x010100D40FBC3D10BDA84FB31B12A7ED288FAF</vt:lpwstr>
  </property>
</Properties>
</file>