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416A81-E7FC-45CC-A734-0F937CC5DCCF}" v="147" dt="2023-11-08T19:11:52.395"/>
    <p1510:client id="{81FDC00B-7262-460E-8E38-36EEB7FE8CD9}" v="235" dt="2023-11-08T18:53:38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gallery.org/wiki/painting_218214/Gortzius-Geldorp/A-Portrait-of-a-Family-saying-Grace-Before-a-Mea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arybaileythomas/333603713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archeon/619721699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4600" dirty="0">
                <a:solidFill>
                  <a:schemeClr val="accent2">
                    <a:lumMod val="20000"/>
                    <a:lumOff val="80000"/>
                  </a:schemeClr>
                </a:solidFill>
                <a:ea typeface="Calibri Light"/>
                <a:cs typeface="Calibri Light"/>
              </a:rPr>
              <a:t>What is the strangest thing about people who lived in the past?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GB">
              <a:ea typeface="Calibri"/>
              <a:cs typeface="Calibri"/>
            </a:endParaRPr>
          </a:p>
          <a:p>
            <a:pPr algn="l"/>
            <a:r>
              <a:rPr lang="en-GB" dirty="0">
                <a:ea typeface="Calibri"/>
                <a:cs typeface="Calibri"/>
              </a:rPr>
              <a:t>By Dolores Witts 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istory of the United States timeline | Timetoast timelines">
            <a:extLst>
              <a:ext uri="{FF2B5EF4-FFF2-40B4-BE49-F238E27FC236}">
                <a16:creationId xmlns:a16="http://schemas.microsoft.com/office/drawing/2014/main" id="{6FB386BA-9049-4A0D-AE72-6D91218109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C637E-3634-5282-01F5-A1596B567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>
                <a:solidFill>
                  <a:schemeClr val="accent1"/>
                </a:solidFill>
                <a:ea typeface="Calibri Light"/>
                <a:cs typeface="Calibri Light"/>
              </a:rPr>
              <a:t>Tudors at Dinner Time </a:t>
            </a:r>
            <a:endParaRPr lang="en-GB" sz="5400">
              <a:solidFill>
                <a:schemeClr val="accent1"/>
              </a:solidFill>
              <a:ea typeface="Calibri Light"/>
              <a:cs typeface="Calibri Light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2D8B0-5A75-739D-95C4-89DA8043F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2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2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sz="2200" dirty="0">
                <a:ea typeface="Calibri" panose="020F0502020204030204"/>
                <a:cs typeface="Calibri" panose="020F0502020204030204"/>
              </a:rPr>
              <a:t>The Tudors didn't have forks – they ate with their fingers and knives</a:t>
            </a:r>
            <a:endParaRPr lang="en-GB" sz="2200" dirty="0"/>
          </a:p>
        </p:txBody>
      </p:sp>
      <p:pic>
        <p:nvPicPr>
          <p:cNvPr id="4" name="Picture 3" descr="A painting of a family at a table&#10;&#10;Description automatically generated">
            <a:extLst>
              <a:ext uri="{FF2B5EF4-FFF2-40B4-BE49-F238E27FC236}">
                <a16:creationId xmlns:a16="http://schemas.microsoft.com/office/drawing/2014/main" id="{0C41D376-A45E-DC5E-F9CB-157F963CF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326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6A093-FD17-1243-CAFC-3175B1775E15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43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bottles on a shelf&#10;&#10;Description automatically generated">
            <a:extLst>
              <a:ext uri="{FF2B5EF4-FFF2-40B4-BE49-F238E27FC236}">
                <a16:creationId xmlns:a16="http://schemas.microsoft.com/office/drawing/2014/main" id="{00495073-40E8-8C93-F83B-90EA4A516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588" b="-1"/>
          <a:stretch/>
        </p:blipFill>
        <p:spPr>
          <a:xfrm>
            <a:off x="1" y="129406"/>
            <a:ext cx="121856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E7DDF5-48FD-554A-E7AC-7727B4CFC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4"/>
                </a:solidFill>
                <a:ea typeface="Calibri Light"/>
                <a:cs typeface="Calibri Light"/>
              </a:rPr>
              <a:t>Tudors and Doctors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6B2F1-4ED7-8E2B-A75C-F286E37CA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ea typeface="Calibri" panose="020F0502020204030204"/>
                <a:cs typeface="Calibri" panose="020F0502020204030204"/>
              </a:rPr>
              <a:t>Only rich people could afford doctors so Tudors tried to cure themselves with things like butter and spiders – they had no other way to survive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2FB698-3837-3178-84E7-5AD824ECE07C}"/>
              </a:ext>
            </a:extLst>
          </p:cNvPr>
          <p:cNvSpPr txBox="1"/>
          <p:nvPr/>
        </p:nvSpPr>
        <p:spPr>
          <a:xfrm>
            <a:off x="7328939" y="665794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04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EDD2FC-0272-2E43-2947-07B35E9F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</a:rPr>
              <a:t>Stone Age </a:t>
            </a:r>
            <a:endParaRPr lang="en-US" sz="6000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E7979-ACD2-3354-BAD8-3D53DBA19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Stone Age people made cave paintings – they used charcoal and other natural pigments for colours </a:t>
            </a:r>
          </a:p>
        </p:txBody>
      </p:sp>
      <p:sp>
        <p:nvSpPr>
          <p:cNvPr id="85" name="Freeform: Shape 7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77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79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drawing of a bug&#10;&#10;Description automatically generated">
            <a:extLst>
              <a:ext uri="{FF2B5EF4-FFF2-40B4-BE49-F238E27FC236}">
                <a16:creationId xmlns:a16="http://schemas.microsoft.com/office/drawing/2014/main" id="{DDA1839D-EE35-2A8C-F438-5B2C32E784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96" r="105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14546-B7AA-BE67-3536-2720247DC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>
                <a:solidFill>
                  <a:schemeClr val="accent2"/>
                </a:solidFill>
                <a:ea typeface="Calibri Light"/>
                <a:cs typeface="Calibri Light"/>
              </a:rPr>
              <a:t>Stone Age diet 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5E779-E4B6-755B-D15A-619C8A64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200">
                <a:ea typeface="Calibri" panose="020F0502020204030204"/>
                <a:cs typeface="Calibri" panose="020F0502020204030204"/>
              </a:rPr>
              <a:t>The Stone Age people only ate what they could hunt or forage.</a:t>
            </a:r>
          </a:p>
          <a:p>
            <a:pPr marL="0" indent="0">
              <a:buNone/>
            </a:pPr>
            <a:r>
              <a:rPr lang="en-GB" sz="2200">
                <a:ea typeface="Calibri" panose="020F0502020204030204"/>
                <a:cs typeface="Calibri" panose="020F0502020204030204"/>
              </a:rPr>
              <a:t>They ate meat, fish, berries and nuts</a:t>
            </a:r>
          </a:p>
        </p:txBody>
      </p:sp>
      <p:pic>
        <p:nvPicPr>
          <p:cNvPr id="4" name="Picture 3" descr="A group of clay pots and spoons&#10;&#10;Description automatically generated">
            <a:extLst>
              <a:ext uri="{FF2B5EF4-FFF2-40B4-BE49-F238E27FC236}">
                <a16:creationId xmlns:a16="http://schemas.microsoft.com/office/drawing/2014/main" id="{060F2984-3904-C793-88DB-E1D7423BBE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044" r="1100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EF678-DFC9-9A28-7C89-C881C4217948}"/>
              </a:ext>
            </a:extLst>
          </p:cNvPr>
          <p:cNvSpPr txBox="1"/>
          <p:nvPr/>
        </p:nvSpPr>
        <p:spPr>
          <a:xfrm>
            <a:off x="9851296" y="665794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995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5C6708-953B-FBA6-17BC-B24076A5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2274996"/>
          </a:xfrm>
        </p:spPr>
        <p:txBody>
          <a:bodyPr anchor="b">
            <a:normAutofit/>
          </a:bodyPr>
          <a:lstStyle/>
          <a:p>
            <a:r>
              <a:rPr lang="en-GB" sz="4800" dirty="0">
                <a:solidFill>
                  <a:srgbClr val="002060"/>
                </a:solidFill>
                <a:ea typeface="Calibri Light"/>
                <a:cs typeface="Calibri Light"/>
              </a:rPr>
              <a:t>Finished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CBC3-A642-273A-6B53-F857B1CD1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52971"/>
            <a:ext cx="10158984" cy="2596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bg1"/>
                </a:solidFill>
                <a:ea typeface="Calibri"/>
                <a:cs typeface="Calibri"/>
              </a:rPr>
              <a:t>That’s what I think is strange about history.</a:t>
            </a:r>
          </a:p>
          <a:p>
            <a:pPr marL="0" indent="0">
              <a:buNone/>
            </a:pPr>
            <a:endParaRPr lang="en-GB" sz="180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26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What is the strangest thing about people who lived in the past? </vt:lpstr>
      <vt:lpstr>Tudors at Dinner Time </vt:lpstr>
      <vt:lpstr>Tudors and Doctors </vt:lpstr>
      <vt:lpstr>Stone Age </vt:lpstr>
      <vt:lpstr>Stone Age diet </vt:lpstr>
      <vt:lpstr>Finished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136</cp:revision>
  <dcterms:created xsi:type="dcterms:W3CDTF">2023-11-08T18:31:25Z</dcterms:created>
  <dcterms:modified xsi:type="dcterms:W3CDTF">2023-11-08T19:17:27Z</dcterms:modified>
</cp:coreProperties>
</file>