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369F1-50DC-439E-B273-520B02937BE1}" v="32" dt="2023-11-02T10:57:39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0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1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52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52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7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976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95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9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86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9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8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3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6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9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3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87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4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95D3EA-8588-495D-BB78-ED94C19F120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259A93-9072-4AFA-A969-79E1A2C6E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5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1223020/bigfoot-halloween-greeting-card?referral=324494&amp;source=%7Bpinterest%7D" TargetMode="External"/><Relationship Id="rId2" Type="http://schemas.openxmlformats.org/officeDocument/2006/relationships/image" Target="../media/image3.1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en/ufo-space-alien-3d-blender-788746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urkcewiki.org/wiki/Tefnut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un_god_Ra.sv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en.wiktionary.org/wiki/Baste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hyperlink" Target="http://www.flickr.com/photos/andre5/4408196113/" TargetMode="External"/><Relationship Id="rId3" Type="http://schemas.openxmlformats.org/officeDocument/2006/relationships/hyperlink" Target="https://en.wikipedia.org/wiki/Flag_of_Egypt" TargetMode="External"/><Relationship Id="rId7" Type="http://schemas.openxmlformats.org/officeDocument/2006/relationships/hyperlink" Target="https://openclipart.org/detail/204106/pharaoh" TargetMode="External"/><Relationship Id="rId12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hyperlink" Target="http://libreshot.com/golden-pharaohs-head-in-egypt/" TargetMode="External"/><Relationship Id="rId5" Type="http://schemas.openxmlformats.org/officeDocument/2006/relationships/hyperlink" Target="https://www.vitantica.net/2018/11/28/gatto-antico-egitto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g"/><Relationship Id="rId9" Type="http://schemas.openxmlformats.org/officeDocument/2006/relationships/hyperlink" Target="https://www.diggita.it/story.php?title=Breve_sunto_delle_origini_della_storia_damore_tra_Cleopatra_e_Cesa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Pyramid in the plains">
            <a:extLst>
              <a:ext uri="{FF2B5EF4-FFF2-40B4-BE49-F238E27FC236}">
                <a16:creationId xmlns:a16="http://schemas.microsoft.com/office/drawing/2014/main" id="{0F7734DC-E680-3666-8617-F801220B9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E936C-3322-A5CF-B5E4-A7A5E4CE0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r>
              <a:rPr lang="en-GB"/>
              <a:t>The strangest thing about Egypt and how people lived there.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6FFF4-546E-3D90-E541-D359A89CC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765100" cy="194733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Egypt is a massive place with ginormous pyramids.  It is extremely famous.</a:t>
            </a:r>
          </a:p>
        </p:txBody>
      </p:sp>
    </p:spTree>
    <p:extLst>
      <p:ext uri="{BB962C8B-B14F-4D97-AF65-F5344CB8AC3E}">
        <p14:creationId xmlns:p14="http://schemas.microsoft.com/office/powerpoint/2010/main" val="1882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C963-C49D-088A-8EF5-DB3283E1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/>
              <a:t> what is the strangest thing about how people lived life in Egypt?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21A2B-3B19-3BBA-89C0-C15569CCDE50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You see the strangest thing is that almost everyone believes that Egyptians (the people who lived in Egypt) had extremely strange burials and life was so strange!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Also, instead of graveyards   they had tunnels.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(See more on death at the next slide)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4" name="Picture 23" descr="View of the Great Pyramid Complex of Giza in Egypt">
            <a:extLst>
              <a:ext uri="{FF2B5EF4-FFF2-40B4-BE49-F238E27FC236}">
                <a16:creationId xmlns:a16="http://schemas.microsoft.com/office/drawing/2014/main" id="{1429196C-4F4B-A1EB-7B4D-C0A66676B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1" r="2216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003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of a person holding a sword&#10;&#10;Description automatically generated">
            <a:extLst>
              <a:ext uri="{FF2B5EF4-FFF2-40B4-BE49-F238E27FC236}">
                <a16:creationId xmlns:a16="http://schemas.microsoft.com/office/drawing/2014/main" id="{1A39DF5C-7022-9328-21E1-56E6CA55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80433" y="-90487"/>
            <a:ext cx="12352866" cy="6948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B7B655-A12C-5E2F-11A6-2B282D51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4825" y="755650"/>
            <a:ext cx="10515600" cy="1325563"/>
          </a:xfrm>
        </p:spPr>
        <p:txBody>
          <a:bodyPr/>
          <a:lstStyle/>
          <a:p>
            <a:r>
              <a:rPr lang="en-GB" dirty="0"/>
              <a:t>                 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Mummification</a:t>
            </a:r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14EAC-63EB-3F3E-2911-5CCBEC417F02}"/>
              </a:ext>
            </a:extLst>
          </p:cNvPr>
          <p:cNvSpPr txBox="1"/>
          <p:nvPr/>
        </p:nvSpPr>
        <p:spPr>
          <a:xfrm>
            <a:off x="110836" y="2817091"/>
            <a:ext cx="91809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Before being buried Egyptians would be mummified (wrapped in bandages) to prepare them for their next life.  </a:t>
            </a:r>
          </a:p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How to mummify: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Remove internal organs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Pull brain out from nose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Cover in salt leave for 40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Wrap in tight linen bandages</a:t>
            </a:r>
          </a:p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Now you’re ready for your funeral!</a:t>
            </a:r>
          </a:p>
          <a:p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Important Egyptians were buried in pyramids.</a:t>
            </a:r>
          </a:p>
        </p:txBody>
      </p:sp>
    </p:spTree>
    <p:extLst>
      <p:ext uri="{BB962C8B-B14F-4D97-AF65-F5344CB8AC3E}">
        <p14:creationId xmlns:p14="http://schemas.microsoft.com/office/powerpoint/2010/main" val="117191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64C3FB-86FF-3DC8-5A55-D061353B1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-37826" y="2952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93182-1D57-A2D7-F063-9520BABA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How did they build all the pyramids?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A75029C-64B9-41D0-9540-75846D4B0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B7BD43-CF53-7A80-BE11-A3BFA17E5FAA}"/>
              </a:ext>
            </a:extLst>
          </p:cNvPr>
          <p:cNvSpPr txBox="1"/>
          <p:nvPr/>
        </p:nvSpPr>
        <p:spPr>
          <a:xfrm>
            <a:off x="757382" y="3716190"/>
            <a:ext cx="4891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built the pyramids by heaving humongous stones. Some people believe they were created by aliens ! </a:t>
            </a:r>
          </a:p>
          <a:p>
            <a:endParaRPr lang="en-GB" dirty="0"/>
          </a:p>
          <a:p>
            <a:r>
              <a:rPr lang="en-GB" dirty="0"/>
              <a:t>It would take 20 years to build a pyramid and it took at least 50,000 people!</a:t>
            </a:r>
          </a:p>
        </p:txBody>
      </p:sp>
      <p:pic>
        <p:nvPicPr>
          <p:cNvPr id="7" name="Picture 6" descr="A ufo in space with a meteor in the background&#10;&#10;Description automatically generated">
            <a:extLst>
              <a:ext uri="{FF2B5EF4-FFF2-40B4-BE49-F238E27FC236}">
                <a16:creationId xmlns:a16="http://schemas.microsoft.com/office/drawing/2014/main" id="{D289B09F-1AC0-5AB0-D70F-21C903FA4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27933" y="4177855"/>
            <a:ext cx="4225385" cy="237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 pyramid">
            <a:extLst>
              <a:ext uri="{FF2B5EF4-FFF2-40B4-BE49-F238E27FC236}">
                <a16:creationId xmlns:a16="http://schemas.microsoft.com/office/drawing/2014/main" id="{F3BA2224-F91E-9FC0-158E-5E25F57DA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3" y="12"/>
            <a:ext cx="12191997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14C391-EAB2-BAF7-B09B-C4AE7839E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440" y="296133"/>
            <a:ext cx="10141040" cy="1126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What are all the Egyptian god’s names?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07B19D79-C5EA-5B72-F7E4-5175C66AF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latin typeface="+mj-lt"/>
              </a:rPr>
              <a:t>There are thousands of gods and goddesses so we simply cannot name them all but here are a few: Bastet goddess of cats, Tefnut goddess of moisture and Ra god of sun.</a:t>
            </a:r>
          </a:p>
        </p:txBody>
      </p:sp>
      <p:pic>
        <p:nvPicPr>
          <p:cNvPr id="6" name="Picture 5" descr="A cartoon of a person in a white dress&#10;&#10;Description automatically generated">
            <a:extLst>
              <a:ext uri="{FF2B5EF4-FFF2-40B4-BE49-F238E27FC236}">
                <a16:creationId xmlns:a16="http://schemas.microsoft.com/office/drawing/2014/main" id="{622AD744-8B84-95C0-F298-57EC0126A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51128" y="3107450"/>
            <a:ext cx="1080000" cy="2167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79391-8B45-EF3F-69F5-9F3E7542F1C4}"/>
              </a:ext>
            </a:extLst>
          </p:cNvPr>
          <p:cNvSpPr txBox="1"/>
          <p:nvPr/>
        </p:nvSpPr>
        <p:spPr>
          <a:xfrm>
            <a:off x="3152971" y="5229545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Bastet</a:t>
            </a:r>
          </a:p>
        </p:txBody>
      </p:sp>
      <p:pic>
        <p:nvPicPr>
          <p:cNvPr id="8" name="Picture 7" descr="A drawing of a god of egypt&#10;&#10;Description automatically generated">
            <a:extLst>
              <a:ext uri="{FF2B5EF4-FFF2-40B4-BE49-F238E27FC236}">
                <a16:creationId xmlns:a16="http://schemas.microsoft.com/office/drawing/2014/main" id="{DE1C7B36-D8D2-308E-B59C-7C77254DB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08376" y="3107450"/>
            <a:ext cx="1035703" cy="21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F64DBD-AB14-93B5-2E91-0849CA30557F}"/>
              </a:ext>
            </a:extLst>
          </p:cNvPr>
          <p:cNvSpPr txBox="1"/>
          <p:nvPr/>
        </p:nvSpPr>
        <p:spPr>
          <a:xfrm>
            <a:off x="7114973" y="5229545"/>
            <a:ext cx="57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Ra</a:t>
            </a:r>
          </a:p>
        </p:txBody>
      </p:sp>
      <p:pic>
        <p:nvPicPr>
          <p:cNvPr id="14" name="Picture 13" descr="A cartoon of a person in a dress&#10;&#10;Description automatically generated">
            <a:extLst>
              <a:ext uri="{FF2B5EF4-FFF2-40B4-BE49-F238E27FC236}">
                <a16:creationId xmlns:a16="http://schemas.microsoft.com/office/drawing/2014/main" id="{99BD6401-EDAF-517B-119A-D01A1FA529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872528" y="3107450"/>
            <a:ext cx="983851" cy="216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F95835-8B53-4F71-C85E-E0D7840D097D}"/>
              </a:ext>
            </a:extLst>
          </p:cNvPr>
          <p:cNvSpPr txBox="1"/>
          <p:nvPr/>
        </p:nvSpPr>
        <p:spPr>
          <a:xfrm>
            <a:off x="5078262" y="522954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Tefnut</a:t>
            </a:r>
          </a:p>
        </p:txBody>
      </p:sp>
    </p:spTree>
    <p:extLst>
      <p:ext uri="{BB962C8B-B14F-4D97-AF65-F5344CB8AC3E}">
        <p14:creationId xmlns:p14="http://schemas.microsoft.com/office/powerpoint/2010/main" val="392191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A5AE-4FD9-B438-9DBA-93C92778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921823"/>
            <a:ext cx="4937937" cy="114715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Here’s a few pictures!</a:t>
            </a:r>
          </a:p>
        </p:txBody>
      </p:sp>
      <p:pic>
        <p:nvPicPr>
          <p:cNvPr id="9" name="Picture 8" descr="A red white and black flag&#10;&#10;Description automatically generated">
            <a:extLst>
              <a:ext uri="{FF2B5EF4-FFF2-40B4-BE49-F238E27FC236}">
                <a16:creationId xmlns:a16="http://schemas.microsoft.com/office/drawing/2014/main" id="{26C51760-9640-711B-2AF1-216982D545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522" r="-1" b="-1"/>
          <a:stretch/>
        </p:blipFill>
        <p:spPr>
          <a:xfrm>
            <a:off x="1246572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6" name="Picture 5" descr="A group of cats statues&#10;&#10;Description automatically generated">
            <a:extLst>
              <a:ext uri="{FF2B5EF4-FFF2-40B4-BE49-F238E27FC236}">
                <a16:creationId xmlns:a16="http://schemas.microsoft.com/office/drawing/2014/main" id="{BE725288-D0F2-CD0B-266B-0EB5F24E46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2805" r="33317" b="2"/>
          <a:stretch/>
        </p:blipFill>
        <p:spPr>
          <a:xfrm>
            <a:off x="-1" y="2288330"/>
            <a:ext cx="356463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12" name="Picture 11" descr="A black and white drawing of a person&#10;&#10;Description automatically generated">
            <a:extLst>
              <a:ext uri="{FF2B5EF4-FFF2-40B4-BE49-F238E27FC236}">
                <a16:creationId xmlns:a16="http://schemas.microsoft.com/office/drawing/2014/main" id="{D09BF9D5-7D34-E69B-8BD9-26A3E49FE4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4763" r="-30" b="4918"/>
          <a:stretch/>
        </p:blipFill>
        <p:spPr>
          <a:xfrm>
            <a:off x="3749701" y="2547568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</p:spPr>
      </p:pic>
      <p:pic>
        <p:nvPicPr>
          <p:cNvPr id="14" name="Picture 13" descr="A person in a gold dress&#10;&#10;Description automatically generated">
            <a:extLst>
              <a:ext uri="{FF2B5EF4-FFF2-40B4-BE49-F238E27FC236}">
                <a16:creationId xmlns:a16="http://schemas.microsoft.com/office/drawing/2014/main" id="{C0B81E54-33DE-24AC-7629-B8C8BA3890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-4" b="-4"/>
          <a:stretch/>
        </p:blipFill>
        <p:spPr>
          <a:xfrm>
            <a:off x="5593799" y="468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4" name="Picture 3" descr="A close-up of a gold mask&#10;&#10;Description automatically generated">
            <a:extLst>
              <a:ext uri="{FF2B5EF4-FFF2-40B4-BE49-F238E27FC236}">
                <a16:creationId xmlns:a16="http://schemas.microsoft.com/office/drawing/2014/main" id="{B6209D14-9E70-12F3-1173-293A8414C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r="1" b="21173"/>
          <a:stretch/>
        </p:blipFill>
        <p:spPr>
          <a:xfrm>
            <a:off x="8918761" y="-433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pic>
        <p:nvPicPr>
          <p:cNvPr id="19" name="Picture 18" descr="A close-up of ancient egyptian hieroglyphics&#10;&#10;Description automatically generated">
            <a:extLst>
              <a:ext uri="{FF2B5EF4-FFF2-40B4-BE49-F238E27FC236}">
                <a16:creationId xmlns:a16="http://schemas.microsoft.com/office/drawing/2014/main" id="{3548108B-0C99-2CA7-240A-F6BFE090448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13365" r="350" b="-1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5728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10686</TotalTime>
  <Words>243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Slice</vt:lpstr>
      <vt:lpstr>The strangest thing about Egypt and how people lived there.</vt:lpstr>
      <vt:lpstr> what is the strangest thing about how people lived life in Egypt?</vt:lpstr>
      <vt:lpstr>                 Mummification </vt:lpstr>
      <vt:lpstr>How did they build all the pyramids?</vt:lpstr>
      <vt:lpstr>What are all the Egyptian god’s names?</vt:lpstr>
      <vt:lpstr>Here’s a few pictures!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strangest thing about Egypt and how people lived there.</dc:title>
  <dc:creator>Jennie Shearwood</dc:creator>
  <cp:lastModifiedBy>Jennie Shearwood</cp:lastModifiedBy>
  <cp:revision>2</cp:revision>
  <dcterms:created xsi:type="dcterms:W3CDTF">2023-11-01T14:02:51Z</dcterms:created>
  <dcterms:modified xsi:type="dcterms:W3CDTF">2023-11-09T17:47:55Z</dcterms:modified>
</cp:coreProperties>
</file>