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DD2BD-BFC7-44F3-A527-47787DD767C1}" type="datetimeFigureOut">
              <a:rPr lang="en-US" smtClean="0"/>
              <a:pPr/>
              <a:t>5/7/2025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975" y="160338"/>
            <a:ext cx="8572560" cy="646330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143240" y="2571744"/>
            <a:ext cx="2765420" cy="1498596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714612" y="2928934"/>
            <a:ext cx="3543300" cy="11191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 Wonder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hat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Moves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Nursery Summer 1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2025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57950" y="500042"/>
            <a:ext cx="24602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Text</a:t>
            </a:r>
          </a:p>
          <a:p>
            <a:r>
              <a:rPr lang="en-GB" sz="1400" dirty="0" smtClean="0"/>
              <a:t>The Very Hungry Caterpillar</a:t>
            </a:r>
          </a:p>
          <a:p>
            <a:r>
              <a:rPr lang="en-GB" sz="1400" dirty="0" smtClean="0"/>
              <a:t>What the Ladybird Heard</a:t>
            </a:r>
          </a:p>
          <a:p>
            <a:r>
              <a:rPr lang="en-GB" sz="1400" dirty="0" smtClean="0"/>
              <a:t>The Very Busy Spider</a:t>
            </a:r>
          </a:p>
          <a:p>
            <a:r>
              <a:rPr lang="en-GB" sz="1400" dirty="0" smtClean="0"/>
              <a:t>Mad About </a:t>
            </a:r>
            <a:r>
              <a:rPr lang="en-GB" sz="1400" dirty="0" err="1" smtClean="0"/>
              <a:t>Minibeasts</a:t>
            </a:r>
            <a:endParaRPr lang="en-GB" sz="1400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28596" y="2857496"/>
            <a:ext cx="246024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Maths</a:t>
            </a:r>
          </a:p>
          <a:p>
            <a:r>
              <a:rPr lang="en-GB" sz="1400" dirty="0" smtClean="0"/>
              <a:t>More than/Fewer than</a:t>
            </a:r>
          </a:p>
          <a:p>
            <a:r>
              <a:rPr lang="en-GB" sz="1400" dirty="0" smtClean="0"/>
              <a:t>One more</a:t>
            </a:r>
          </a:p>
          <a:p>
            <a:r>
              <a:rPr lang="en-GB" sz="1400" dirty="0" smtClean="0"/>
              <a:t>One less</a:t>
            </a:r>
          </a:p>
          <a:p>
            <a:r>
              <a:rPr lang="en-GB" sz="1400" dirty="0" smtClean="0"/>
              <a:t>2D shape</a:t>
            </a:r>
          </a:p>
          <a:p>
            <a:r>
              <a:rPr lang="en-GB" sz="1400" dirty="0" smtClean="0"/>
              <a:t>Revisit Pattern</a:t>
            </a:r>
          </a:p>
          <a:p>
            <a:r>
              <a:rPr lang="en-GB" sz="1400" dirty="0" smtClean="0"/>
              <a:t>3D shape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14744" y="4214818"/>
            <a:ext cx="24602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PSED</a:t>
            </a:r>
          </a:p>
          <a:p>
            <a:r>
              <a:rPr lang="en-GB" sz="1400" dirty="0" smtClean="0"/>
              <a:t>Tick Box – Doodle Makes Plans - Creative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57554" y="5786454"/>
            <a:ext cx="24602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Physical Development</a:t>
            </a:r>
          </a:p>
          <a:p>
            <a:r>
              <a:rPr lang="en-GB" sz="1400" dirty="0" smtClean="0"/>
              <a:t>Sport Day Races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285728"/>
            <a:ext cx="246024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Expressive Arts &amp; Design</a:t>
            </a:r>
          </a:p>
          <a:p>
            <a:endParaRPr lang="en-GB" sz="1600" dirty="0" smtClean="0"/>
          </a:p>
          <a:p>
            <a:endParaRPr lang="en-GB" sz="1600" dirty="0"/>
          </a:p>
          <a:p>
            <a:r>
              <a:rPr lang="en-GB" sz="1600" dirty="0"/>
              <a:t> 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57158" y="4929198"/>
            <a:ext cx="246024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World</a:t>
            </a:r>
          </a:p>
          <a:p>
            <a:endParaRPr lang="en-GB" sz="1600" dirty="0"/>
          </a:p>
          <a:p>
            <a:endParaRPr lang="en-GB" sz="1200" dirty="0"/>
          </a:p>
          <a:p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000892" y="5214950"/>
            <a:ext cx="16430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</a:t>
            </a:r>
          </a:p>
          <a:p>
            <a:r>
              <a:rPr lang="en-GB" sz="1400" dirty="0" smtClean="0"/>
              <a:t>Life Values</a:t>
            </a:r>
          </a:p>
          <a:p>
            <a:endParaRPr lang="en-GB" sz="1400" dirty="0"/>
          </a:p>
        </p:txBody>
      </p:sp>
      <p:sp>
        <p:nvSpPr>
          <p:cNvPr id="3" name="AutoShape 2" descr="Plant With Roots Royalty Free Vector Clip Art Illustration - Plant With  Roots Clip Art Transparent PNG - 279x480 - Free Download on Nice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7158" y="5214950"/>
            <a:ext cx="23043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Healthy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 Eating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aseline="0" dirty="0" smtClean="0">
                <a:cs typeface="Calibri" pitchFamily="34" charset="0"/>
              </a:rPr>
              <a:t>Exploring</a:t>
            </a:r>
            <a:r>
              <a:rPr lang="en-GB" sz="1400" dirty="0" smtClean="0">
                <a:cs typeface="Calibri" pitchFamily="34" charset="0"/>
              </a:rPr>
              <a:t> how things work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Exploring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 different countries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aseline="0" dirty="0" smtClean="0">
                <a:cs typeface="Calibri" pitchFamily="34" charset="0"/>
              </a:rPr>
              <a:t>Investigating</a:t>
            </a:r>
            <a:r>
              <a:rPr lang="en-GB" sz="1400" dirty="0" smtClean="0">
                <a:cs typeface="Calibri" pitchFamily="34" charset="0"/>
              </a:rPr>
              <a:t> different forces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0034" y="857232"/>
            <a:ext cx="192882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Model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making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aseline="0" dirty="0" smtClean="0">
                <a:cs typeface="Calibri" pitchFamily="34" charset="0"/>
              </a:rPr>
              <a:t>Painting</a:t>
            </a:r>
            <a:r>
              <a:rPr lang="en-GB" sz="1400" dirty="0" smtClean="0">
                <a:cs typeface="Calibri" pitchFamily="34" charset="0"/>
              </a:rPr>
              <a:t> different mini beasts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71868" y="285728"/>
            <a:ext cx="21231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Communication, </a:t>
            </a:r>
          </a:p>
          <a:p>
            <a:r>
              <a:rPr lang="en-GB" dirty="0" smtClean="0"/>
              <a:t>Language  &amp; Literacy</a:t>
            </a:r>
          </a:p>
          <a:p>
            <a:r>
              <a:rPr lang="en-GB" dirty="0" smtClean="0"/>
              <a:t>Activities</a:t>
            </a:r>
          </a:p>
          <a:p>
            <a:endParaRPr lang="en-GB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43306" y="1285860"/>
            <a:ext cx="17859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Labelling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Story Board/Paths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Retelling familiar stories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Making a list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86512" y="214290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Communication, </a:t>
            </a:r>
          </a:p>
          <a:p>
            <a:r>
              <a:rPr lang="en-GB" dirty="0" smtClean="0"/>
              <a:t>Language  &amp; Literacy</a:t>
            </a:r>
          </a:p>
        </p:txBody>
      </p:sp>
      <p:pic>
        <p:nvPicPr>
          <p:cNvPr id="7" name="Picture 2" descr="Mad About Minibeasts! - Books for Bu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571744"/>
            <a:ext cx="2047856" cy="2047856"/>
          </a:xfrm>
          <a:prstGeom prst="rect">
            <a:avLst/>
          </a:prstGeom>
          <a:noFill/>
        </p:spPr>
      </p:pic>
      <p:pic>
        <p:nvPicPr>
          <p:cNvPr id="8" name="Picture 4" descr="200+ Yellow Spotted Butterfly Cartoon Character Illustrations, Royalty-Free  Vector Graphics &amp; Clip Art - iSto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714488"/>
            <a:ext cx="1400144" cy="992913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6929454" y="5786454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solidFill>
                  <a:srgbClr val="FF0000"/>
                </a:solidFill>
                <a:latin typeface="Comic Sans MS" pitchFamily="66" charset="0"/>
              </a:rPr>
              <a:t>Friendship</a:t>
            </a:r>
            <a:endParaRPr lang="en-GB" sz="12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101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</cp:revision>
  <dcterms:created xsi:type="dcterms:W3CDTF">2021-09-12T12:35:09Z</dcterms:created>
  <dcterms:modified xsi:type="dcterms:W3CDTF">2025-05-07T14:19:29Z</dcterms:modified>
</cp:coreProperties>
</file>