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ti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24"/>
  </p:notesMasterIdLst>
  <p:handoutMasterIdLst>
    <p:handoutMasterId r:id="rId25"/>
  </p:handoutMasterIdLst>
  <p:sldIdLst>
    <p:sldId id="258" r:id="rId2"/>
    <p:sldId id="294" r:id="rId3"/>
    <p:sldId id="314" r:id="rId4"/>
    <p:sldId id="296" r:id="rId5"/>
    <p:sldId id="297" r:id="rId6"/>
    <p:sldId id="298" r:id="rId7"/>
    <p:sldId id="299" r:id="rId8"/>
    <p:sldId id="300" r:id="rId9"/>
    <p:sldId id="301" r:id="rId10"/>
    <p:sldId id="302" r:id="rId11"/>
    <p:sldId id="303" r:id="rId12"/>
    <p:sldId id="304" r:id="rId13"/>
    <p:sldId id="305" r:id="rId14"/>
    <p:sldId id="306" r:id="rId15"/>
    <p:sldId id="307" r:id="rId16"/>
    <p:sldId id="308" r:id="rId17"/>
    <p:sldId id="309" r:id="rId18"/>
    <p:sldId id="310" r:id="rId19"/>
    <p:sldId id="311" r:id="rId20"/>
    <p:sldId id="312" r:id="rId21"/>
    <p:sldId id="313" r:id="rId22"/>
    <p:sldId id="267" r:id="rId23"/>
  </p:sldIdLst>
  <p:sldSz cx="9144000" cy="6858000" type="screen4x3"/>
  <p:notesSz cx="6858000" cy="9144000"/>
  <p:embeddedFontLst>
    <p:embeddedFont>
      <p:font typeface="Tuffy-TTF" panose="020B0603060100000000" charset="0"/>
      <p:regular r:id="rId26"/>
      <p:bold r:id="rId27"/>
      <p:italic r:id="rId28"/>
      <p:boldItalic r:id="rId29"/>
    </p:embeddedFont>
    <p:embeddedFont>
      <p:font typeface="Twinkl SemiBold" charset="0"/>
      <p:regular r:id="rId30"/>
      <p:bold r:id="rId31"/>
    </p:embeddedFont>
    <p:embeddedFont>
      <p:font typeface="Twinkl" panose="020B0604020202020204" charset="0"/>
      <p:regular r:id="rId32"/>
      <p:bold r:id="rId33"/>
    </p:embeddedFont>
  </p:embeddedFontLst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inkl" pitchFamily="2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inkl" pitchFamily="2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inkl" pitchFamily="2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inkl" pitchFamily="2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inkl" pitchFamily="2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winkl" pitchFamily="2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winkl" pitchFamily="2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winkl" pitchFamily="2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winkl" pitchFamily="2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821A"/>
    <a:srgbClr val="1C1C1C"/>
    <a:srgbClr val="DE1E5A"/>
    <a:srgbClr val="D82233"/>
    <a:srgbClr val="AEE9EC"/>
    <a:srgbClr val="D83A5E"/>
    <a:srgbClr val="2DB6BC"/>
    <a:srgbClr val="F5CFD8"/>
    <a:srgbClr val="FAB001"/>
    <a:srgbClr val="8D35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007" autoAdjust="0"/>
    <p:restoredTop sz="94684"/>
  </p:normalViewPr>
  <p:slideViewPr>
    <p:cSldViewPr showGuides="1">
      <p:cViewPr varScale="1">
        <p:scale>
          <a:sx n="83" d="100"/>
          <a:sy n="83" d="100"/>
        </p:scale>
        <p:origin x="1066" y="67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33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7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dirty="0">
                <a:latin typeface="Tuffy-TTF" panose="020B0603060100000000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Tuffy-TTF" panose="020B0603060100000000" pitchFamily="34" charset="0"/>
              </a:defRPr>
            </a:lvl1pPr>
          </a:lstStyle>
          <a:p>
            <a:pPr>
              <a:defRPr/>
            </a:pPr>
            <a:fld id="{EBCAB23E-5E8D-4EE2-83B5-ED1C61A16838}" type="datetimeFigureOut">
              <a:rPr lang="en-GB"/>
              <a:pPr>
                <a:defRPr/>
              </a:pPr>
              <a:t>08/11/2022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dirty="0">
                <a:latin typeface="Tuffy-TTF" panose="020B0603060100000000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Tuffy-TTF" panose="020B0603060100000000" pitchFamily="34" charset="0"/>
              </a:defRPr>
            </a:lvl1pPr>
          </a:lstStyle>
          <a:p>
            <a:pPr>
              <a:defRPr/>
            </a:pPr>
            <a:fld id="{8FA9FD05-3BB6-41CC-853D-2075B3AECAB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916568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dirty="0">
                <a:latin typeface="Tuffy-TTF" panose="020B0603060100000000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Tuffy-TTF" panose="020B0603060100000000" pitchFamily="34" charset="0"/>
              </a:defRPr>
            </a:lvl1pPr>
          </a:lstStyle>
          <a:p>
            <a:pPr>
              <a:defRPr/>
            </a:pPr>
            <a:fld id="{928FEF98-7973-4A8C-8B7D-76BB1CDE8734}" type="datetimeFigureOut">
              <a:rPr lang="en-GB"/>
              <a:pPr>
                <a:defRPr/>
              </a:pPr>
              <a:t>08/11/2022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dirty="0">
                <a:latin typeface="Tuffy-TTF" panose="020B0603060100000000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Tuffy-TTF" panose="020B0603060100000000" pitchFamily="34" charset="0"/>
              </a:defRPr>
            </a:lvl1pPr>
          </a:lstStyle>
          <a:p>
            <a:pPr>
              <a:defRPr/>
            </a:pPr>
            <a:fld id="{72C48283-2588-4AA5-AB63-C726861FDEB3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1335435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uffy-TTF" panose="020B0603060100000000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uffy-TTF" panose="020B0603060100000000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uffy-TTF" panose="020B0603060100000000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uffy-TTF" panose="020B0603060100000000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uffy-TTF" panose="020B0603060100000000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23288" y="6196013"/>
            <a:ext cx="576262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8670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 bwMode="auto">
          <a:xfrm>
            <a:off x="457200" y="438150"/>
            <a:ext cx="8220075" cy="5957888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350" dirty="0"/>
              <a:t> </a:t>
            </a: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994306"/>
          </a:xfrm>
        </p:spPr>
        <p:txBody>
          <a:bodyPr>
            <a:noAutofit/>
          </a:bodyPr>
          <a:lstStyle>
            <a:lvl1pPr>
              <a:defRPr>
                <a:latin typeface="Twinkl SemiBold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711415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m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78333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23288" y="6196013"/>
            <a:ext cx="576262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06331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73883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90538" y="695325"/>
            <a:ext cx="8162925" cy="1150938"/>
          </a:xfrm>
          <a:prstGeom prst="roundRect">
            <a:avLst>
              <a:gd name="adj" fmla="val 9639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252000" tIns="252000" rIns="252000" bIns="25200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90538" y="1957388"/>
            <a:ext cx="8162925" cy="4387850"/>
          </a:xfrm>
          <a:prstGeom prst="roundRect">
            <a:avLst>
              <a:gd name="adj" fmla="val 2583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252000" tIns="252000" rIns="252000" bIns="25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3" r:id="rId2"/>
    <p:sldLayoutId id="2147483684" r:id="rId3"/>
    <p:sldLayoutId id="2147483685" r:id="rId4"/>
    <p:sldLayoutId id="2147483679" r:id="rId5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 b="1" kern="1200">
          <a:solidFill>
            <a:srgbClr val="1C1C1C"/>
          </a:solidFill>
          <a:latin typeface="Twinkl" pitchFamily="50" charset="0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C1C1C"/>
          </a:solidFill>
          <a:latin typeface="Twinkl" pitchFamily="2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C1C1C"/>
          </a:solidFill>
          <a:latin typeface="Twinkl" pitchFamily="2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C1C1C"/>
          </a:solidFill>
          <a:latin typeface="Twinkl" pitchFamily="2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C1C1C"/>
          </a:solidFill>
          <a:latin typeface="Twinkl" pitchFamily="2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C1C1C"/>
          </a:solidFill>
          <a:latin typeface="Twinkl" pitchFamily="2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C1C1C"/>
          </a:solidFill>
          <a:latin typeface="Twinkl" pitchFamily="2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C1C1C"/>
          </a:solidFill>
          <a:latin typeface="Twinkl" pitchFamily="2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C1C1C"/>
          </a:solidFill>
          <a:latin typeface="Twinkl" pitchFamily="2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1C1C1C"/>
          </a:solidFill>
          <a:latin typeface="Twinkl" pitchFamily="50" charset="0"/>
          <a:ea typeface="Tuffy-TTF" panose="020B0603060100000000" pitchFamily="34" charset="0"/>
          <a:cs typeface="Tuffy-TTF" panose="020B0603060100000000" pitchFamily="34" charset="0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rgbClr val="1C1C1C"/>
          </a:solidFill>
          <a:latin typeface="Twinkl" pitchFamily="50" charset="0"/>
          <a:ea typeface="Tuffy-TTF" panose="020B0603060100000000" pitchFamily="34" charset="0"/>
          <a:cs typeface="Tuffy-TTF" panose="020B0603060100000000" pitchFamily="34" charset="0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uffy-TTF" panose="020B0603060100000000" pitchFamily="34" charset="0"/>
          <a:cs typeface="Tuffy-TTF" panose="020B0603060100000000" pitchFamily="34" charset="0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uffy-TTF" panose="020B0603060100000000" pitchFamily="34" charset="0"/>
          <a:cs typeface="Tuffy-TTF" panose="020B0603060100000000" pitchFamily="34" charset="0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uffy-TTF" panose="020B0603060100000000" pitchFamily="34" charset="0"/>
          <a:cs typeface="Tuffy-TTF" panose="020B0603060100000000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slide" Target="slide2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image" Target="../media/image9.png"/><Relationship Id="rId5" Type="http://schemas.openxmlformats.org/officeDocument/2006/relationships/image" Target="../media/image7.png"/><Relationship Id="rId4" Type="http://schemas.openxmlformats.org/officeDocument/2006/relationships/image" Target="../media/image23.ti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png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6" Type="http://schemas.openxmlformats.org/officeDocument/2006/relationships/image" Target="../media/image7.png"/><Relationship Id="rId5" Type="http://schemas.openxmlformats.org/officeDocument/2006/relationships/image" Target="../media/image25.tif"/><Relationship Id="rId4" Type="http://schemas.openxmlformats.org/officeDocument/2006/relationships/image" Target="../media/image24.ti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8.tif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image" Target="../media/image7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9" Type="http://schemas.openxmlformats.org/officeDocument/2006/relationships/slide" Target="slide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.png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6" Type="http://schemas.openxmlformats.org/officeDocument/2006/relationships/image" Target="../media/image31.tif"/><Relationship Id="rId5" Type="http://schemas.openxmlformats.org/officeDocument/2006/relationships/image" Target="../media/image30.tif"/><Relationship Id="rId4" Type="http://schemas.openxmlformats.org/officeDocument/2006/relationships/image" Target="../media/image29.png"/><Relationship Id="rId9" Type="http://schemas.openxmlformats.org/officeDocument/2006/relationships/slide" Target="slid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slide" Target="slide2.xml"/><Relationship Id="rId2" Type="http://schemas.openxmlformats.org/officeDocument/2006/relationships/audio" Target="../media/media12.wav"/><Relationship Id="rId1" Type="http://schemas.microsoft.com/office/2007/relationships/media" Target="../media/media12.wav"/><Relationship Id="rId6" Type="http://schemas.openxmlformats.org/officeDocument/2006/relationships/image" Target="../media/image9.png"/><Relationship Id="rId5" Type="http://schemas.openxmlformats.org/officeDocument/2006/relationships/image" Target="../media/image32.tif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png"/><Relationship Id="rId2" Type="http://schemas.openxmlformats.org/officeDocument/2006/relationships/audio" Target="../media/media13.wav"/><Relationship Id="rId1" Type="http://schemas.microsoft.com/office/2007/relationships/media" Target="../media/media13.wav"/><Relationship Id="rId6" Type="http://schemas.openxmlformats.org/officeDocument/2006/relationships/image" Target="../media/image7.png"/><Relationship Id="rId5" Type="http://schemas.openxmlformats.org/officeDocument/2006/relationships/image" Target="../media/image34.tif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png"/><Relationship Id="rId2" Type="http://schemas.openxmlformats.org/officeDocument/2006/relationships/audio" Target="../media/media14.wav"/><Relationship Id="rId1" Type="http://schemas.microsoft.com/office/2007/relationships/media" Target="../media/media14.wav"/><Relationship Id="rId6" Type="http://schemas.openxmlformats.org/officeDocument/2006/relationships/image" Target="../media/image7.png"/><Relationship Id="rId5" Type="http://schemas.openxmlformats.org/officeDocument/2006/relationships/image" Target="../media/image36.tif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slide" Target="slide2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9.png"/><Relationship Id="rId5" Type="http://schemas.openxmlformats.org/officeDocument/2006/relationships/image" Target="../media/image7.png"/><Relationship Id="rId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png"/><Relationship Id="rId2" Type="http://schemas.openxmlformats.org/officeDocument/2006/relationships/audio" Target="../media/media16.wav"/><Relationship Id="rId1" Type="http://schemas.microsoft.com/office/2007/relationships/media" Target="../media/media16.wav"/><Relationship Id="rId6" Type="http://schemas.openxmlformats.org/officeDocument/2006/relationships/image" Target="../media/image7.png"/><Relationship Id="rId5" Type="http://schemas.openxmlformats.org/officeDocument/2006/relationships/image" Target="../media/image38.tif"/><Relationship Id="rId4" Type="http://schemas.openxmlformats.org/officeDocument/2006/relationships/image" Target="../media/image31.ti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0.tif"/><Relationship Id="rId2" Type="http://schemas.openxmlformats.org/officeDocument/2006/relationships/audio" Target="../media/media17.wav"/><Relationship Id="rId1" Type="http://schemas.microsoft.com/office/2007/relationships/media" Target="../media/media17.wav"/><Relationship Id="rId6" Type="http://schemas.openxmlformats.org/officeDocument/2006/relationships/image" Target="../media/image7.png"/><Relationship Id="rId5" Type="http://schemas.openxmlformats.org/officeDocument/2006/relationships/image" Target="../media/image39.tif"/><Relationship Id="rId4" Type="http://schemas.openxmlformats.org/officeDocument/2006/relationships/image" Target="../media/image5.tif"/><Relationship Id="rId9" Type="http://schemas.openxmlformats.org/officeDocument/2006/relationships/slide" Target="slide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slide" Target="slide14.xml"/><Relationship Id="rId18" Type="http://schemas.openxmlformats.org/officeDocument/2006/relationships/slide" Target="slide19.xml"/><Relationship Id="rId3" Type="http://schemas.openxmlformats.org/officeDocument/2006/relationships/slide" Target="slide4.xml"/><Relationship Id="rId7" Type="http://schemas.openxmlformats.org/officeDocument/2006/relationships/slide" Target="slide8.xml"/><Relationship Id="rId12" Type="http://schemas.openxmlformats.org/officeDocument/2006/relationships/slide" Target="slide13.xml"/><Relationship Id="rId17" Type="http://schemas.openxmlformats.org/officeDocument/2006/relationships/slide" Target="slide18.xml"/><Relationship Id="rId2" Type="http://schemas.openxmlformats.org/officeDocument/2006/relationships/slide" Target="slide3.xml"/><Relationship Id="rId16" Type="http://schemas.openxmlformats.org/officeDocument/2006/relationships/slide" Target="slide17.xml"/><Relationship Id="rId20" Type="http://schemas.openxmlformats.org/officeDocument/2006/relationships/slide" Target="slide21.xml"/><Relationship Id="rId1" Type="http://schemas.openxmlformats.org/officeDocument/2006/relationships/slideLayout" Target="../slideLayouts/slideLayout2.xml"/><Relationship Id="rId6" Type="http://schemas.openxmlformats.org/officeDocument/2006/relationships/slide" Target="slide7.xml"/><Relationship Id="rId11" Type="http://schemas.openxmlformats.org/officeDocument/2006/relationships/slide" Target="slide12.xml"/><Relationship Id="rId5" Type="http://schemas.openxmlformats.org/officeDocument/2006/relationships/slide" Target="slide6.xml"/><Relationship Id="rId15" Type="http://schemas.openxmlformats.org/officeDocument/2006/relationships/slide" Target="slide16.xml"/><Relationship Id="rId10" Type="http://schemas.openxmlformats.org/officeDocument/2006/relationships/slide" Target="slide11.xml"/><Relationship Id="rId19" Type="http://schemas.openxmlformats.org/officeDocument/2006/relationships/slide" Target="slide20.xml"/><Relationship Id="rId4" Type="http://schemas.openxmlformats.org/officeDocument/2006/relationships/slide" Target="slide5.xml"/><Relationship Id="rId9" Type="http://schemas.openxmlformats.org/officeDocument/2006/relationships/slide" Target="slide10.xml"/><Relationship Id="rId14" Type="http://schemas.openxmlformats.org/officeDocument/2006/relationships/slide" Target="slide1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slide" Target="slide2.xml"/><Relationship Id="rId2" Type="http://schemas.openxmlformats.org/officeDocument/2006/relationships/audio" Target="../media/media18.wav"/><Relationship Id="rId1" Type="http://schemas.microsoft.com/office/2007/relationships/media" Target="../media/media18.wav"/><Relationship Id="rId6" Type="http://schemas.openxmlformats.org/officeDocument/2006/relationships/image" Target="../media/image9.png"/><Relationship Id="rId5" Type="http://schemas.openxmlformats.org/officeDocument/2006/relationships/image" Target="../media/image7.png"/><Relationship Id="rId4" Type="http://schemas.openxmlformats.org/officeDocument/2006/relationships/image" Target="../media/image41.ti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png"/><Relationship Id="rId2" Type="http://schemas.openxmlformats.org/officeDocument/2006/relationships/audio" Target="../media/media19.wav"/><Relationship Id="rId1" Type="http://schemas.microsoft.com/office/2007/relationships/media" Target="../media/media19.wav"/><Relationship Id="rId6" Type="http://schemas.openxmlformats.org/officeDocument/2006/relationships/image" Target="../media/image7.png"/><Relationship Id="rId5" Type="http://schemas.openxmlformats.org/officeDocument/2006/relationships/image" Target="../media/image43.png"/><Relationship Id="rId4" Type="http://schemas.openxmlformats.org/officeDocument/2006/relationships/image" Target="../media/image42.ti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.tif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7.png"/><Relationship Id="rId5" Type="http://schemas.openxmlformats.org/officeDocument/2006/relationships/image" Target="../media/image6.tif"/><Relationship Id="rId4" Type="http://schemas.openxmlformats.org/officeDocument/2006/relationships/image" Target="../media/image5.tif"/><Relationship Id="rId9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7.png"/><Relationship Id="rId5" Type="http://schemas.openxmlformats.org/officeDocument/2006/relationships/image" Target="../media/image11.png"/><Relationship Id="rId4" Type="http://schemas.openxmlformats.org/officeDocument/2006/relationships/image" Target="../media/image10.t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7.png"/><Relationship Id="rId5" Type="http://schemas.openxmlformats.org/officeDocument/2006/relationships/image" Target="../media/image13.png"/><Relationship Id="rId4" Type="http://schemas.openxmlformats.org/officeDocument/2006/relationships/image" Target="../media/image12.t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.png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16.tif"/><Relationship Id="rId5" Type="http://schemas.openxmlformats.org/officeDocument/2006/relationships/image" Target="../media/image15.tif"/><Relationship Id="rId4" Type="http://schemas.openxmlformats.org/officeDocument/2006/relationships/image" Target="../media/image14.tif"/><Relationship Id="rId9" Type="http://schemas.openxmlformats.org/officeDocument/2006/relationships/slide" Target="slide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png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7.png"/><Relationship Id="rId5" Type="http://schemas.openxmlformats.org/officeDocument/2006/relationships/image" Target="../media/image17.png"/><Relationship Id="rId4" Type="http://schemas.openxmlformats.org/officeDocument/2006/relationships/image" Target="../media/image15.t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.png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20.png"/><Relationship Id="rId5" Type="http://schemas.openxmlformats.org/officeDocument/2006/relationships/image" Target="../media/image19.tif"/><Relationship Id="rId4" Type="http://schemas.openxmlformats.org/officeDocument/2006/relationships/image" Target="../media/image18.tif"/><Relationship Id="rId9" Type="http://schemas.openxmlformats.org/officeDocument/2006/relationships/slide" Target="slide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png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7.png"/><Relationship Id="rId5" Type="http://schemas.openxmlformats.org/officeDocument/2006/relationships/image" Target="../media/image22.png"/><Relationship Id="rId4" Type="http://schemas.openxmlformats.org/officeDocument/2006/relationships/image" Target="../media/image21.t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: Rounded Corners 10">
            <a:extLst>
              <a:ext uri="{FF2B5EF4-FFF2-40B4-BE49-F238E27FC236}">
                <a16:creationId xmlns:a16="http://schemas.microsoft.com/office/drawing/2014/main" id="{859ADB85-1168-46D6-97F3-04118DE55654}"/>
              </a:ext>
            </a:extLst>
          </p:cNvPr>
          <p:cNvSpPr/>
          <p:nvPr/>
        </p:nvSpPr>
        <p:spPr>
          <a:xfrm>
            <a:off x="1979712" y="1589463"/>
            <a:ext cx="5400600" cy="2631625"/>
          </a:xfrm>
          <a:prstGeom prst="roundRect">
            <a:avLst>
              <a:gd name="adj" fmla="val 9641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Twinkl" pitchFamily="50" charset="0"/>
              </a:rPr>
              <a:t>(To the tune of ‘Head, Shoulders, Knees and Toes’)</a:t>
            </a:r>
          </a:p>
          <a:p>
            <a:pPr algn="ctr"/>
            <a:endParaRPr lang="en-GB" dirty="0">
              <a:solidFill>
                <a:schemeClr val="tx1"/>
              </a:solidFill>
              <a:latin typeface="Twinkl" pitchFamily="50" charset="0"/>
            </a:endParaRPr>
          </a:p>
          <a:p>
            <a:pPr algn="ctr"/>
            <a:r>
              <a:rPr lang="en-GB" dirty="0">
                <a:solidFill>
                  <a:schemeClr val="tx1"/>
                </a:solidFill>
                <a:latin typeface="Twinkl" pitchFamily="50" charset="0"/>
              </a:rPr>
              <a:t>We like to bang our drums, d - d - d</a:t>
            </a:r>
          </a:p>
          <a:p>
            <a:pPr algn="ctr"/>
            <a:r>
              <a:rPr lang="en-GB" dirty="0">
                <a:solidFill>
                  <a:schemeClr val="tx1"/>
                </a:solidFill>
                <a:latin typeface="Twinkl" pitchFamily="50" charset="0"/>
              </a:rPr>
              <a:t>We like to bang our drums, d - d - d </a:t>
            </a:r>
          </a:p>
          <a:p>
            <a:pPr algn="ctr"/>
            <a:r>
              <a:rPr lang="en-GB" dirty="0">
                <a:solidFill>
                  <a:schemeClr val="tx1"/>
                </a:solidFill>
                <a:latin typeface="Twinkl" pitchFamily="50" charset="0"/>
              </a:rPr>
              <a:t>With tunes in our heads and sticks in our hands,</a:t>
            </a:r>
          </a:p>
          <a:p>
            <a:pPr algn="ctr"/>
            <a:r>
              <a:rPr lang="en-GB" dirty="0">
                <a:solidFill>
                  <a:schemeClr val="tx1"/>
                </a:solidFill>
                <a:latin typeface="Twinkl" pitchFamily="50" charset="0"/>
              </a:rPr>
              <a:t>We like to bang our drums, d - d - d!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9606" y="1844824"/>
            <a:ext cx="1881262" cy="3950130"/>
          </a:xfrm>
          <a:prstGeom prst="rect">
            <a:avLst/>
          </a:prstGeom>
        </p:spPr>
      </p:pic>
      <p:pic>
        <p:nvPicPr>
          <p:cNvPr id="2" name="Heads, Shoulders, Knees and Toes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06475" y="4143375"/>
            <a:ext cx="609600" cy="609600"/>
          </a:xfrm>
          <a:prstGeom prst="rect">
            <a:avLst/>
          </a:prstGeom>
        </p:spPr>
      </p:pic>
      <p:grpSp>
        <p:nvGrpSpPr>
          <p:cNvPr id="10" name="play">
            <a:extLst>
              <a:ext uri="{FF2B5EF4-FFF2-40B4-BE49-F238E27FC236}">
                <a16:creationId xmlns:a16="http://schemas.microsoft.com/office/drawing/2014/main" id="{37636114-E779-40BA-8A4A-40CF0F7707BD}"/>
              </a:ext>
            </a:extLst>
          </p:cNvPr>
          <p:cNvGrpSpPr/>
          <p:nvPr/>
        </p:nvGrpSpPr>
        <p:grpSpPr>
          <a:xfrm>
            <a:off x="6285074" y="5473162"/>
            <a:ext cx="2175354" cy="666750"/>
            <a:chOff x="6285074" y="4630121"/>
            <a:chExt cx="2175354" cy="666750"/>
          </a:xfrm>
        </p:grpSpPr>
        <p:sp>
          <p:nvSpPr>
            <p:cNvPr id="11" name="Rectangle: Rounded Corners 17">
              <a:extLst>
                <a:ext uri="{FF2B5EF4-FFF2-40B4-BE49-F238E27FC236}">
                  <a16:creationId xmlns:a16="http://schemas.microsoft.com/office/drawing/2014/main" id="{7443028A-79ED-4E18-B4E0-EA8A34E5F90B}"/>
                </a:ext>
              </a:extLst>
            </p:cNvPr>
            <p:cNvSpPr/>
            <p:nvPr/>
          </p:nvSpPr>
          <p:spPr>
            <a:xfrm>
              <a:off x="6285074" y="4728827"/>
              <a:ext cx="1729326" cy="432048"/>
            </a:xfrm>
            <a:prstGeom prst="roundRect">
              <a:avLst>
                <a:gd name="adj" fmla="val 50000"/>
              </a:avLst>
            </a:prstGeom>
            <a:solidFill>
              <a:srgbClr val="F0821A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dirty="0">
                  <a:latin typeface="Twinkl" pitchFamily="2" charset="0"/>
                </a:rPr>
                <a:t>Play Song</a:t>
              </a:r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37219161-9FB1-42E4-8656-6653FBFE256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533" t="5001" b="64794"/>
            <a:stretch/>
          </p:blipFill>
          <p:spPr bwMode="auto">
            <a:xfrm>
              <a:off x="7740349" y="4630121"/>
              <a:ext cx="720079" cy="666750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2"/>
              </a:solidFill>
            </a:ln>
          </p:spPr>
        </p:pic>
      </p:grpSp>
      <p:sp>
        <p:nvSpPr>
          <p:cNvPr id="14" name="Title 1">
            <a:extLst>
              <a:ext uri="{FF2B5EF4-FFF2-40B4-BE49-F238E27FC236}">
                <a16:creationId xmlns:a16="http://schemas.microsoft.com/office/drawing/2014/main" id="{EB962650-E3E3-4B03-BC8C-0006052C1EFF}"/>
              </a:ext>
            </a:extLst>
          </p:cNvPr>
          <p:cNvSpPr txBox="1">
            <a:spLocks/>
          </p:cNvSpPr>
          <p:nvPr/>
        </p:nvSpPr>
        <p:spPr bwMode="auto">
          <a:xfrm>
            <a:off x="457200" y="479425"/>
            <a:ext cx="8220075" cy="993775"/>
          </a:xfrm>
          <a:prstGeom prst="roundRect">
            <a:avLst>
              <a:gd name="adj" fmla="val 9639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252000" tIns="252000" rIns="252000" bIns="252000" numCol="1" anchor="ctr" anchorCtr="1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rgbClr val="1C1C1C"/>
                </a:solidFill>
                <a:latin typeface="Twinkl SemiBold" pitchFamily="2" charset="0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C1C1C"/>
                </a:solidFill>
                <a:latin typeface="Twinkl" pitchFamily="2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C1C1C"/>
                </a:solidFill>
                <a:latin typeface="Twinkl" pitchFamily="2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C1C1C"/>
                </a:solidFill>
                <a:latin typeface="Twinkl" pitchFamily="2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C1C1C"/>
                </a:solidFill>
                <a:latin typeface="Twinkl" pitchFamily="2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C1C1C"/>
                </a:solidFill>
                <a:latin typeface="Twinkl" pitchFamily="2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C1C1C"/>
                </a:solidFill>
                <a:latin typeface="Twinkl" pitchFamily="2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C1C1C"/>
                </a:solidFill>
                <a:latin typeface="Twinkl" pitchFamily="2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C1C1C"/>
                </a:solidFill>
                <a:latin typeface="Twinkl" pitchFamily="2" charset="0"/>
              </a:defRPr>
            </a:lvl9pPr>
          </a:lstStyle>
          <a:p>
            <a:r>
              <a:rPr lang="en-GB" altLang="en-US">
                <a:latin typeface="Twinkl" pitchFamily="2" charset="0"/>
              </a:rPr>
              <a:t>Let’s Sing!</a:t>
            </a:r>
            <a:endParaRPr lang="en-GB" altLang="en-US" dirty="0">
              <a:latin typeface="Twinkl" pitchFamily="2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3373182-840A-7DCA-2C1A-6CCD9536F26F}"/>
              </a:ext>
            </a:extLst>
          </p:cNvPr>
          <p:cNvGrpSpPr/>
          <p:nvPr/>
        </p:nvGrpSpPr>
        <p:grpSpPr>
          <a:xfrm>
            <a:off x="755576" y="5494318"/>
            <a:ext cx="879108" cy="587147"/>
            <a:chOff x="683568" y="620688"/>
            <a:chExt cx="879108" cy="587147"/>
          </a:xfrm>
        </p:grpSpPr>
        <p:sp>
          <p:nvSpPr>
            <p:cNvPr id="4" name="Arrow: Left 3">
              <a:hlinkClick r:id="rId7" action="ppaction://hlinksldjump"/>
              <a:extLst>
                <a:ext uri="{FF2B5EF4-FFF2-40B4-BE49-F238E27FC236}">
                  <a16:creationId xmlns:a16="http://schemas.microsoft.com/office/drawing/2014/main" id="{60FD5B45-84DD-5F0B-A1AC-4AE3683DC5BF}"/>
                </a:ext>
              </a:extLst>
            </p:cNvPr>
            <p:cNvSpPr/>
            <p:nvPr/>
          </p:nvSpPr>
          <p:spPr>
            <a:xfrm>
              <a:off x="683568" y="620688"/>
              <a:ext cx="879108" cy="587147"/>
            </a:xfrm>
            <a:prstGeom prst="leftArrow">
              <a:avLst>
                <a:gd name="adj1" fmla="val 53024"/>
                <a:gd name="adj2" fmla="val 54536"/>
              </a:avLst>
            </a:prstGeom>
            <a:solidFill>
              <a:srgbClr val="F082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Rectangle: Rounded Corners 17">
              <a:hlinkClick r:id="rId7" action="ppaction://hlinksldjump"/>
              <a:extLst>
                <a:ext uri="{FF2B5EF4-FFF2-40B4-BE49-F238E27FC236}">
                  <a16:creationId xmlns:a16="http://schemas.microsoft.com/office/drawing/2014/main" id="{2C9CBA0D-28AD-742F-333C-968A799BD76C}"/>
                </a:ext>
              </a:extLst>
            </p:cNvPr>
            <p:cNvSpPr/>
            <p:nvPr/>
          </p:nvSpPr>
          <p:spPr>
            <a:xfrm>
              <a:off x="894884" y="744109"/>
              <a:ext cx="667792" cy="340304"/>
            </a:xfrm>
            <a:prstGeom prst="roundRect">
              <a:avLst>
                <a:gd name="adj" fmla="val 18075"/>
              </a:avLst>
            </a:prstGeom>
            <a:no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b="1" dirty="0">
                  <a:latin typeface="Twinkl" pitchFamily="2" charset="0"/>
                </a:rPr>
                <a:t>back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89840269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2226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15">
            <a:extLst>
              <a:ext uri="{FF2B5EF4-FFF2-40B4-BE49-F238E27FC236}">
                <a16:creationId xmlns:a16="http://schemas.microsoft.com/office/drawing/2014/main" id="{79399CC8-0178-4D86-9D7A-30359CC32498}"/>
              </a:ext>
            </a:extLst>
          </p:cNvPr>
          <p:cNvSpPr/>
          <p:nvPr/>
        </p:nvSpPr>
        <p:spPr>
          <a:xfrm>
            <a:off x="1907704" y="1589463"/>
            <a:ext cx="5328592" cy="2559617"/>
          </a:xfrm>
          <a:prstGeom prst="roundRect">
            <a:avLst>
              <a:gd name="adj" fmla="val 9641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Twinkl" pitchFamily="50" charset="0"/>
              </a:rPr>
              <a:t>(To the tune of ‘Dance to Your Daddy’)</a:t>
            </a:r>
          </a:p>
          <a:p>
            <a:pPr algn="ctr"/>
            <a:endParaRPr lang="en-GB" dirty="0">
              <a:solidFill>
                <a:schemeClr val="tx1"/>
              </a:solidFill>
              <a:latin typeface="Twinkl" pitchFamily="50" charset="0"/>
            </a:endParaRPr>
          </a:p>
          <a:p>
            <a:pPr algn="ctr"/>
            <a:r>
              <a:rPr lang="en-GB" dirty="0">
                <a:solidFill>
                  <a:schemeClr val="tx1"/>
                </a:solidFill>
                <a:latin typeface="Twinkl" pitchFamily="50" charset="0"/>
              </a:rPr>
              <a:t>g - g, see the girl,</a:t>
            </a:r>
          </a:p>
          <a:p>
            <a:pPr algn="ctr"/>
            <a:r>
              <a:rPr lang="en-GB" dirty="0">
                <a:solidFill>
                  <a:schemeClr val="tx1"/>
                </a:solidFill>
                <a:latin typeface="Twinkl" pitchFamily="50" charset="0"/>
              </a:rPr>
              <a:t>With her stripy scarf,</a:t>
            </a:r>
          </a:p>
          <a:p>
            <a:pPr algn="ctr"/>
            <a:r>
              <a:rPr lang="en-GB" dirty="0">
                <a:solidFill>
                  <a:schemeClr val="tx1"/>
                </a:solidFill>
                <a:latin typeface="Twinkl" pitchFamily="50" charset="0"/>
              </a:rPr>
              <a:t>g - g, see the girl,</a:t>
            </a:r>
          </a:p>
          <a:p>
            <a:pPr algn="ctr"/>
            <a:r>
              <a:rPr lang="en-GB" dirty="0">
                <a:solidFill>
                  <a:schemeClr val="tx1"/>
                </a:solidFill>
                <a:latin typeface="Twinkl" pitchFamily="50" charset="0"/>
              </a:rPr>
              <a:t>With her stripy scarf.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15786" y="1473200"/>
            <a:ext cx="1396882" cy="389912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96459" y="1479937"/>
            <a:ext cx="1479674" cy="3885647"/>
          </a:xfrm>
          <a:prstGeom prst="rect">
            <a:avLst/>
          </a:prstGeom>
        </p:spPr>
      </p:pic>
      <p:pic>
        <p:nvPicPr>
          <p:cNvPr id="2" name="Dance to Your Dadd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71513" y="3984625"/>
            <a:ext cx="609600" cy="609600"/>
          </a:xfrm>
          <a:prstGeom prst="rect">
            <a:avLst/>
          </a:prstGeom>
        </p:spPr>
      </p:pic>
      <p:grpSp>
        <p:nvGrpSpPr>
          <p:cNvPr id="13" name="play">
            <a:extLst>
              <a:ext uri="{FF2B5EF4-FFF2-40B4-BE49-F238E27FC236}">
                <a16:creationId xmlns:a16="http://schemas.microsoft.com/office/drawing/2014/main" id="{CBD9CD83-D6D0-4B05-B8B0-557CE0A7CD8A}"/>
              </a:ext>
            </a:extLst>
          </p:cNvPr>
          <p:cNvGrpSpPr/>
          <p:nvPr/>
        </p:nvGrpSpPr>
        <p:grpSpPr>
          <a:xfrm>
            <a:off x="6285074" y="5473162"/>
            <a:ext cx="2175354" cy="666750"/>
            <a:chOff x="6285074" y="4630121"/>
            <a:chExt cx="2175354" cy="666750"/>
          </a:xfrm>
        </p:grpSpPr>
        <p:sp>
          <p:nvSpPr>
            <p:cNvPr id="14" name="Rectangle: Rounded Corners 17">
              <a:extLst>
                <a:ext uri="{FF2B5EF4-FFF2-40B4-BE49-F238E27FC236}">
                  <a16:creationId xmlns:a16="http://schemas.microsoft.com/office/drawing/2014/main" id="{E6483B8A-85E4-4B01-98A4-C65F88FF2F38}"/>
                </a:ext>
              </a:extLst>
            </p:cNvPr>
            <p:cNvSpPr/>
            <p:nvPr/>
          </p:nvSpPr>
          <p:spPr>
            <a:xfrm>
              <a:off x="6285074" y="4728827"/>
              <a:ext cx="1729326" cy="432048"/>
            </a:xfrm>
            <a:prstGeom prst="roundRect">
              <a:avLst>
                <a:gd name="adj" fmla="val 50000"/>
              </a:avLst>
            </a:prstGeom>
            <a:solidFill>
              <a:srgbClr val="F0821A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dirty="0">
                  <a:latin typeface="Twinkl" pitchFamily="2" charset="0"/>
                </a:rPr>
                <a:t>Play Song</a:t>
              </a:r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35D09DB8-A55C-4D62-B0D6-4A1E85A923D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533" t="5001" b="64794"/>
            <a:stretch/>
          </p:blipFill>
          <p:spPr bwMode="auto">
            <a:xfrm>
              <a:off x="7740349" y="4630121"/>
              <a:ext cx="720079" cy="666750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2"/>
              </a:solidFill>
            </a:ln>
          </p:spPr>
        </p:pic>
      </p:grpSp>
      <p:sp>
        <p:nvSpPr>
          <p:cNvPr id="11" name="Title 1">
            <a:extLst>
              <a:ext uri="{FF2B5EF4-FFF2-40B4-BE49-F238E27FC236}">
                <a16:creationId xmlns:a16="http://schemas.microsoft.com/office/drawing/2014/main" id="{FD2A1B50-04E9-4ED8-92F4-4E9BA70F69AD}"/>
              </a:ext>
            </a:extLst>
          </p:cNvPr>
          <p:cNvSpPr txBox="1">
            <a:spLocks/>
          </p:cNvSpPr>
          <p:nvPr/>
        </p:nvSpPr>
        <p:spPr bwMode="auto">
          <a:xfrm>
            <a:off x="457200" y="479425"/>
            <a:ext cx="8220075" cy="993775"/>
          </a:xfrm>
          <a:prstGeom prst="roundRect">
            <a:avLst>
              <a:gd name="adj" fmla="val 9639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252000" tIns="252000" rIns="252000" bIns="252000" numCol="1" anchor="ctr" anchorCtr="1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rgbClr val="1C1C1C"/>
                </a:solidFill>
                <a:latin typeface="Twinkl SemiBold" pitchFamily="2" charset="0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C1C1C"/>
                </a:solidFill>
                <a:latin typeface="Twinkl" pitchFamily="2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C1C1C"/>
                </a:solidFill>
                <a:latin typeface="Twinkl" pitchFamily="2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C1C1C"/>
                </a:solidFill>
                <a:latin typeface="Twinkl" pitchFamily="2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C1C1C"/>
                </a:solidFill>
                <a:latin typeface="Twinkl" pitchFamily="2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C1C1C"/>
                </a:solidFill>
                <a:latin typeface="Twinkl" pitchFamily="2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C1C1C"/>
                </a:solidFill>
                <a:latin typeface="Twinkl" pitchFamily="2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C1C1C"/>
                </a:solidFill>
                <a:latin typeface="Twinkl" pitchFamily="2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C1C1C"/>
                </a:solidFill>
                <a:latin typeface="Twinkl" pitchFamily="2" charset="0"/>
              </a:defRPr>
            </a:lvl9pPr>
          </a:lstStyle>
          <a:p>
            <a:r>
              <a:rPr lang="en-GB" altLang="en-US">
                <a:latin typeface="Twinkl" pitchFamily="2" charset="0"/>
              </a:rPr>
              <a:t>Let’s Sing!</a:t>
            </a:r>
            <a:endParaRPr lang="en-GB" altLang="en-US" dirty="0">
              <a:latin typeface="Twinkl" pitchFamily="2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8A88FB6-74BC-9885-CD1D-378D67ABA9EC}"/>
              </a:ext>
            </a:extLst>
          </p:cNvPr>
          <p:cNvGrpSpPr/>
          <p:nvPr/>
        </p:nvGrpSpPr>
        <p:grpSpPr>
          <a:xfrm>
            <a:off x="755576" y="5494318"/>
            <a:ext cx="879108" cy="587147"/>
            <a:chOff x="683568" y="620688"/>
            <a:chExt cx="879108" cy="587147"/>
          </a:xfrm>
        </p:grpSpPr>
        <p:sp>
          <p:nvSpPr>
            <p:cNvPr id="4" name="Arrow: Left 3">
              <a:hlinkClick r:id="rId8" action="ppaction://hlinksldjump"/>
              <a:extLst>
                <a:ext uri="{FF2B5EF4-FFF2-40B4-BE49-F238E27FC236}">
                  <a16:creationId xmlns:a16="http://schemas.microsoft.com/office/drawing/2014/main" id="{B7D6F312-8A3E-B92E-133D-5AF96A8E8394}"/>
                </a:ext>
              </a:extLst>
            </p:cNvPr>
            <p:cNvSpPr/>
            <p:nvPr/>
          </p:nvSpPr>
          <p:spPr>
            <a:xfrm>
              <a:off x="683568" y="620688"/>
              <a:ext cx="879108" cy="587147"/>
            </a:xfrm>
            <a:prstGeom prst="leftArrow">
              <a:avLst>
                <a:gd name="adj1" fmla="val 53024"/>
                <a:gd name="adj2" fmla="val 54536"/>
              </a:avLst>
            </a:prstGeom>
            <a:solidFill>
              <a:srgbClr val="F082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Rectangle: Rounded Corners 17">
              <a:hlinkClick r:id="rId8" action="ppaction://hlinksldjump"/>
              <a:extLst>
                <a:ext uri="{FF2B5EF4-FFF2-40B4-BE49-F238E27FC236}">
                  <a16:creationId xmlns:a16="http://schemas.microsoft.com/office/drawing/2014/main" id="{332E01B1-DC16-10E9-BFCC-E519627B2325}"/>
                </a:ext>
              </a:extLst>
            </p:cNvPr>
            <p:cNvSpPr/>
            <p:nvPr/>
          </p:nvSpPr>
          <p:spPr>
            <a:xfrm>
              <a:off x="894884" y="744109"/>
              <a:ext cx="667792" cy="340304"/>
            </a:xfrm>
            <a:prstGeom prst="roundRect">
              <a:avLst>
                <a:gd name="adj" fmla="val 18075"/>
              </a:avLst>
            </a:prstGeom>
            <a:no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b="1" dirty="0">
                  <a:latin typeface="Twinkl" pitchFamily="2" charset="0"/>
                </a:rPr>
                <a:t>back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26452913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254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Rounded Corners 10">
            <a:extLst>
              <a:ext uri="{FF2B5EF4-FFF2-40B4-BE49-F238E27FC236}">
                <a16:creationId xmlns:a16="http://schemas.microsoft.com/office/drawing/2014/main" id="{859ADB85-1168-46D6-97F3-04118DE55654}"/>
              </a:ext>
            </a:extLst>
          </p:cNvPr>
          <p:cNvSpPr/>
          <p:nvPr/>
        </p:nvSpPr>
        <p:spPr>
          <a:xfrm>
            <a:off x="1979712" y="1589463"/>
            <a:ext cx="5400600" cy="3194204"/>
          </a:xfrm>
          <a:prstGeom prst="roundRect">
            <a:avLst>
              <a:gd name="adj" fmla="val 9641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Twinkl" pitchFamily="50" charset="0"/>
              </a:rPr>
              <a:t>(To the tune of ‘Five Little Speckled Frogs’)</a:t>
            </a:r>
          </a:p>
          <a:p>
            <a:pPr algn="ctr"/>
            <a:endParaRPr lang="en-GB" dirty="0">
              <a:solidFill>
                <a:schemeClr val="tx1"/>
              </a:solidFill>
              <a:latin typeface="Twinkl" pitchFamily="50" charset="0"/>
            </a:endParaRPr>
          </a:p>
          <a:p>
            <a:pPr algn="ctr"/>
            <a:r>
              <a:rPr lang="en-GB" dirty="0">
                <a:solidFill>
                  <a:schemeClr val="tx1"/>
                </a:solidFill>
                <a:latin typeface="Twinkl" pitchFamily="50" charset="0"/>
              </a:rPr>
              <a:t>Let’s squeeze our oranges,</a:t>
            </a:r>
          </a:p>
          <a:p>
            <a:pPr algn="ctr"/>
            <a:r>
              <a:rPr lang="en-GB" dirty="0">
                <a:solidFill>
                  <a:schemeClr val="tx1"/>
                </a:solidFill>
                <a:latin typeface="Twinkl" pitchFamily="50" charset="0"/>
              </a:rPr>
              <a:t>o - o - o, oranges,</a:t>
            </a:r>
          </a:p>
          <a:p>
            <a:pPr algn="ctr"/>
            <a:r>
              <a:rPr lang="en-GB" dirty="0">
                <a:solidFill>
                  <a:schemeClr val="tx1"/>
                </a:solidFill>
                <a:latin typeface="Twinkl" pitchFamily="50" charset="0"/>
              </a:rPr>
              <a:t>Let’s squeeze them right now,</a:t>
            </a:r>
          </a:p>
          <a:p>
            <a:pPr algn="ctr"/>
            <a:r>
              <a:rPr lang="en-GB" dirty="0">
                <a:solidFill>
                  <a:schemeClr val="tx1"/>
                </a:solidFill>
                <a:latin typeface="Twinkl" pitchFamily="50" charset="0"/>
              </a:rPr>
              <a:t>Yum, yum, yum,</a:t>
            </a:r>
          </a:p>
          <a:p>
            <a:pPr algn="ctr"/>
            <a:r>
              <a:rPr lang="en-GB" dirty="0">
                <a:solidFill>
                  <a:schemeClr val="tx1"/>
                </a:solidFill>
                <a:latin typeface="Twinkl" pitchFamily="50" charset="0"/>
              </a:rPr>
              <a:t>o - o!</a:t>
            </a:r>
          </a:p>
          <a:p>
            <a:pPr algn="ctr"/>
            <a:r>
              <a:rPr lang="en-GB" dirty="0">
                <a:solidFill>
                  <a:schemeClr val="tx1"/>
                </a:solidFill>
                <a:latin typeface="Twinkl" pitchFamily="50" charset="0"/>
              </a:rPr>
              <a:t>Let’s squeeze our oranges,</a:t>
            </a:r>
          </a:p>
          <a:p>
            <a:pPr algn="ctr"/>
            <a:r>
              <a:rPr lang="en-GB" dirty="0">
                <a:solidFill>
                  <a:schemeClr val="tx1"/>
                </a:solidFill>
                <a:latin typeface="Twinkl" pitchFamily="50" charset="0"/>
              </a:rPr>
              <a:t>o - o - o, oranges</a:t>
            </a:r>
          </a:p>
          <a:p>
            <a:pPr algn="ctr"/>
            <a:r>
              <a:rPr lang="en-GB" dirty="0">
                <a:solidFill>
                  <a:schemeClr val="tx1"/>
                </a:solidFill>
                <a:latin typeface="Twinkl" pitchFamily="50" charset="0"/>
              </a:rPr>
              <a:t>make juice delicious for our tum!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24441" y="2618458"/>
            <a:ext cx="1111250" cy="342371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0343" y="1405483"/>
            <a:ext cx="1585176" cy="4636732"/>
          </a:xfrm>
          <a:prstGeom prst="rect">
            <a:avLst/>
          </a:prstGeom>
        </p:spPr>
      </p:pic>
      <p:pic>
        <p:nvPicPr>
          <p:cNvPr id="2" name="Five Little Speckled Frogs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55650" y="4260850"/>
            <a:ext cx="609600" cy="6096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AD9E17E-140B-994C-BED4-FE8AAC0DC73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75056" y="4945184"/>
            <a:ext cx="1184362" cy="1137802"/>
          </a:xfrm>
          <a:prstGeom prst="rect">
            <a:avLst/>
          </a:prstGeom>
        </p:spPr>
      </p:pic>
      <p:grpSp>
        <p:nvGrpSpPr>
          <p:cNvPr id="20" name="play">
            <a:extLst>
              <a:ext uri="{FF2B5EF4-FFF2-40B4-BE49-F238E27FC236}">
                <a16:creationId xmlns:a16="http://schemas.microsoft.com/office/drawing/2014/main" id="{895746D7-3978-4C15-BFBC-B2BE71F8EBDF}"/>
              </a:ext>
            </a:extLst>
          </p:cNvPr>
          <p:cNvGrpSpPr/>
          <p:nvPr/>
        </p:nvGrpSpPr>
        <p:grpSpPr>
          <a:xfrm>
            <a:off x="6285074" y="5473162"/>
            <a:ext cx="2175354" cy="666750"/>
            <a:chOff x="6285074" y="4630121"/>
            <a:chExt cx="2175354" cy="666750"/>
          </a:xfrm>
        </p:grpSpPr>
        <p:sp>
          <p:nvSpPr>
            <p:cNvPr id="21" name="Rectangle: Rounded Corners 17">
              <a:extLst>
                <a:ext uri="{FF2B5EF4-FFF2-40B4-BE49-F238E27FC236}">
                  <a16:creationId xmlns:a16="http://schemas.microsoft.com/office/drawing/2014/main" id="{6A66282F-3CA3-4B36-ACF8-C7E1F2E77DB5}"/>
                </a:ext>
              </a:extLst>
            </p:cNvPr>
            <p:cNvSpPr/>
            <p:nvPr/>
          </p:nvSpPr>
          <p:spPr>
            <a:xfrm>
              <a:off x="6285074" y="4728827"/>
              <a:ext cx="1729326" cy="432048"/>
            </a:xfrm>
            <a:prstGeom prst="roundRect">
              <a:avLst>
                <a:gd name="adj" fmla="val 50000"/>
              </a:avLst>
            </a:prstGeom>
            <a:solidFill>
              <a:srgbClr val="F0821A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dirty="0">
                  <a:latin typeface="Twinkl" pitchFamily="2" charset="0"/>
                </a:rPr>
                <a:t>Play Song</a:t>
              </a:r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4CBB0ACB-C772-4973-954A-D75471769FF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533" t="5001" b="64794"/>
            <a:stretch/>
          </p:blipFill>
          <p:spPr bwMode="auto">
            <a:xfrm>
              <a:off x="7740349" y="4630121"/>
              <a:ext cx="720079" cy="666750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2"/>
              </a:solidFill>
            </a:ln>
          </p:spPr>
        </p:pic>
      </p:grpSp>
      <p:sp>
        <p:nvSpPr>
          <p:cNvPr id="15" name="Title 1">
            <a:extLst>
              <a:ext uri="{FF2B5EF4-FFF2-40B4-BE49-F238E27FC236}">
                <a16:creationId xmlns:a16="http://schemas.microsoft.com/office/drawing/2014/main" id="{8BAEC3AA-E586-475F-ACEA-A33B156C55AB}"/>
              </a:ext>
            </a:extLst>
          </p:cNvPr>
          <p:cNvSpPr txBox="1">
            <a:spLocks/>
          </p:cNvSpPr>
          <p:nvPr/>
        </p:nvSpPr>
        <p:spPr bwMode="auto">
          <a:xfrm>
            <a:off x="457200" y="479425"/>
            <a:ext cx="8220075" cy="993775"/>
          </a:xfrm>
          <a:prstGeom prst="roundRect">
            <a:avLst>
              <a:gd name="adj" fmla="val 9639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252000" tIns="252000" rIns="252000" bIns="252000" numCol="1" anchor="ctr" anchorCtr="1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rgbClr val="1C1C1C"/>
                </a:solidFill>
                <a:latin typeface="Twinkl SemiBold" pitchFamily="2" charset="0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C1C1C"/>
                </a:solidFill>
                <a:latin typeface="Twinkl" pitchFamily="2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C1C1C"/>
                </a:solidFill>
                <a:latin typeface="Twinkl" pitchFamily="2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C1C1C"/>
                </a:solidFill>
                <a:latin typeface="Twinkl" pitchFamily="2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C1C1C"/>
                </a:solidFill>
                <a:latin typeface="Twinkl" pitchFamily="2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C1C1C"/>
                </a:solidFill>
                <a:latin typeface="Twinkl" pitchFamily="2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C1C1C"/>
                </a:solidFill>
                <a:latin typeface="Twinkl" pitchFamily="2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C1C1C"/>
                </a:solidFill>
                <a:latin typeface="Twinkl" pitchFamily="2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C1C1C"/>
                </a:solidFill>
                <a:latin typeface="Twinkl" pitchFamily="2" charset="0"/>
              </a:defRPr>
            </a:lvl9pPr>
          </a:lstStyle>
          <a:p>
            <a:r>
              <a:rPr lang="en-GB" altLang="en-US">
                <a:latin typeface="Twinkl" pitchFamily="2" charset="0"/>
              </a:rPr>
              <a:t>Let’s Sing!</a:t>
            </a:r>
            <a:endParaRPr lang="en-GB" altLang="en-US" dirty="0">
              <a:latin typeface="Twinkl" pitchFamily="2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CCA7A24-52FC-E630-E3FF-03F79DF73A07}"/>
              </a:ext>
            </a:extLst>
          </p:cNvPr>
          <p:cNvGrpSpPr/>
          <p:nvPr/>
        </p:nvGrpSpPr>
        <p:grpSpPr>
          <a:xfrm>
            <a:off x="755576" y="5494318"/>
            <a:ext cx="879108" cy="587147"/>
            <a:chOff x="683568" y="620688"/>
            <a:chExt cx="879108" cy="587147"/>
          </a:xfrm>
        </p:grpSpPr>
        <p:sp>
          <p:nvSpPr>
            <p:cNvPr id="5" name="Arrow: Left 4">
              <a:hlinkClick r:id="rId9" action="ppaction://hlinksldjump"/>
              <a:extLst>
                <a:ext uri="{FF2B5EF4-FFF2-40B4-BE49-F238E27FC236}">
                  <a16:creationId xmlns:a16="http://schemas.microsoft.com/office/drawing/2014/main" id="{CC050A18-40FF-F1D0-52D6-C5EADEFA8A03}"/>
                </a:ext>
              </a:extLst>
            </p:cNvPr>
            <p:cNvSpPr/>
            <p:nvPr/>
          </p:nvSpPr>
          <p:spPr>
            <a:xfrm>
              <a:off x="683568" y="620688"/>
              <a:ext cx="879108" cy="587147"/>
            </a:xfrm>
            <a:prstGeom prst="leftArrow">
              <a:avLst>
                <a:gd name="adj1" fmla="val 53024"/>
                <a:gd name="adj2" fmla="val 54536"/>
              </a:avLst>
            </a:prstGeom>
            <a:solidFill>
              <a:srgbClr val="F082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Rectangle: Rounded Corners 17">
              <a:hlinkClick r:id="rId9" action="ppaction://hlinksldjump"/>
              <a:extLst>
                <a:ext uri="{FF2B5EF4-FFF2-40B4-BE49-F238E27FC236}">
                  <a16:creationId xmlns:a16="http://schemas.microsoft.com/office/drawing/2014/main" id="{7B788FC7-C077-B4A4-058D-E8A34DEDF8AA}"/>
                </a:ext>
              </a:extLst>
            </p:cNvPr>
            <p:cNvSpPr/>
            <p:nvPr/>
          </p:nvSpPr>
          <p:spPr>
            <a:xfrm>
              <a:off x="894884" y="744109"/>
              <a:ext cx="667792" cy="340304"/>
            </a:xfrm>
            <a:prstGeom prst="roundRect">
              <a:avLst>
                <a:gd name="adj" fmla="val 18075"/>
              </a:avLst>
            </a:prstGeom>
            <a:no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b="1" dirty="0">
                  <a:latin typeface="Twinkl" pitchFamily="2" charset="0"/>
                </a:rPr>
                <a:t>back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13226608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229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: Rounded Corners 15">
            <a:extLst>
              <a:ext uri="{FF2B5EF4-FFF2-40B4-BE49-F238E27FC236}">
                <a16:creationId xmlns:a16="http://schemas.microsoft.com/office/drawing/2014/main" id="{79399CC8-0178-4D86-9D7A-30359CC32498}"/>
              </a:ext>
            </a:extLst>
          </p:cNvPr>
          <p:cNvSpPr/>
          <p:nvPr/>
        </p:nvSpPr>
        <p:spPr>
          <a:xfrm>
            <a:off x="1907704" y="1473201"/>
            <a:ext cx="5328592" cy="3251848"/>
          </a:xfrm>
          <a:prstGeom prst="roundRect">
            <a:avLst>
              <a:gd name="adj" fmla="val 9641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GB" dirty="0">
                <a:solidFill>
                  <a:prstClr val="black"/>
                </a:solidFill>
                <a:latin typeface="Twinkl" pitchFamily="50" charset="0"/>
              </a:rPr>
              <a:t>(To the tune of ‘Hop Little Bunnies’)</a:t>
            </a:r>
          </a:p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GB" dirty="0">
              <a:solidFill>
                <a:prstClr val="black"/>
              </a:solidFill>
              <a:latin typeface="Twinkl" pitchFamily="50" charset="0"/>
            </a:endParaRPr>
          </a:p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GB" dirty="0">
                <a:solidFill>
                  <a:schemeClr val="tx1"/>
                </a:solidFill>
                <a:latin typeface="Twinkl" pitchFamily="50" charset="0"/>
              </a:rPr>
              <a:t>Munch caterpillars,</a:t>
            </a:r>
          </a:p>
          <a:p>
            <a:pPr algn="ctr"/>
            <a:r>
              <a:rPr lang="en-GB" dirty="0">
                <a:solidFill>
                  <a:schemeClr val="tx1"/>
                </a:solidFill>
                <a:latin typeface="Twinkl" pitchFamily="50" charset="0"/>
              </a:rPr>
              <a:t>c - c - c</a:t>
            </a:r>
          </a:p>
          <a:p>
            <a:pPr algn="ctr"/>
            <a:r>
              <a:rPr lang="en-GB" dirty="0">
                <a:solidFill>
                  <a:schemeClr val="tx1"/>
                </a:solidFill>
                <a:latin typeface="Twinkl" pitchFamily="50" charset="0"/>
              </a:rPr>
              <a:t>c - c - c</a:t>
            </a:r>
          </a:p>
          <a:p>
            <a:pPr algn="ctr"/>
            <a:r>
              <a:rPr lang="en-GB" dirty="0">
                <a:solidFill>
                  <a:schemeClr val="tx1"/>
                </a:solidFill>
                <a:latin typeface="Twinkl" pitchFamily="50" charset="0"/>
              </a:rPr>
              <a:t>c - c - c</a:t>
            </a:r>
          </a:p>
          <a:p>
            <a:pPr algn="ctr"/>
            <a:r>
              <a:rPr lang="en-GB" dirty="0">
                <a:solidFill>
                  <a:schemeClr val="tx1"/>
                </a:solidFill>
                <a:latin typeface="Twinkl" pitchFamily="50" charset="0"/>
              </a:rPr>
              <a:t>Munch caterpillars,</a:t>
            </a:r>
          </a:p>
          <a:p>
            <a:pPr algn="ctr"/>
            <a:r>
              <a:rPr lang="en-GB" dirty="0">
                <a:solidFill>
                  <a:schemeClr val="tx1"/>
                </a:solidFill>
                <a:latin typeface="Twinkl" pitchFamily="50" charset="0"/>
              </a:rPr>
              <a:t>c - c - c</a:t>
            </a:r>
          </a:p>
          <a:p>
            <a:pPr algn="ctr"/>
            <a:r>
              <a:rPr lang="en-GB" dirty="0">
                <a:solidFill>
                  <a:schemeClr val="tx1"/>
                </a:solidFill>
                <a:latin typeface="Twinkl" pitchFamily="50" charset="0"/>
              </a:rPr>
              <a:t>Eat the green leaves!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8001"/>
          <a:stretch/>
        </p:blipFill>
        <p:spPr>
          <a:xfrm>
            <a:off x="4480357" y="3654704"/>
            <a:ext cx="4124089" cy="2659386"/>
          </a:xfrm>
          <a:prstGeom prst="roundRect">
            <a:avLst>
              <a:gd name="adj" fmla="val 7396"/>
            </a:avLst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8771586">
            <a:off x="6207559" y="4875289"/>
            <a:ext cx="539938" cy="788805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800606">
            <a:off x="7279297" y="3962156"/>
            <a:ext cx="539938" cy="788805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227287">
            <a:off x="7361268" y="5339458"/>
            <a:ext cx="539938" cy="788805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6312" y="2928264"/>
            <a:ext cx="1843282" cy="2228600"/>
          </a:xfrm>
          <a:prstGeom prst="rect">
            <a:avLst/>
          </a:prstGeom>
        </p:spPr>
      </p:pic>
      <p:pic>
        <p:nvPicPr>
          <p:cNvPr id="2" name="Hop Little Bunnies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84300" y="3992563"/>
            <a:ext cx="609600" cy="609600"/>
          </a:xfrm>
          <a:prstGeom prst="rect">
            <a:avLst/>
          </a:prstGeom>
        </p:spPr>
      </p:pic>
      <p:grpSp>
        <p:nvGrpSpPr>
          <p:cNvPr id="14" name="play">
            <a:extLst>
              <a:ext uri="{FF2B5EF4-FFF2-40B4-BE49-F238E27FC236}">
                <a16:creationId xmlns:a16="http://schemas.microsoft.com/office/drawing/2014/main" id="{318AF84A-474E-4D4A-AE47-9003BF27FE87}"/>
              </a:ext>
            </a:extLst>
          </p:cNvPr>
          <p:cNvGrpSpPr/>
          <p:nvPr/>
        </p:nvGrpSpPr>
        <p:grpSpPr>
          <a:xfrm>
            <a:off x="710276" y="5473162"/>
            <a:ext cx="2175354" cy="666750"/>
            <a:chOff x="6285074" y="4630121"/>
            <a:chExt cx="2175354" cy="666750"/>
          </a:xfrm>
        </p:grpSpPr>
        <p:sp>
          <p:nvSpPr>
            <p:cNvPr id="15" name="Rectangle: Rounded Corners 17">
              <a:extLst>
                <a:ext uri="{FF2B5EF4-FFF2-40B4-BE49-F238E27FC236}">
                  <a16:creationId xmlns:a16="http://schemas.microsoft.com/office/drawing/2014/main" id="{C57A566A-ABF9-42EC-ADD7-E2BCDC8583A5}"/>
                </a:ext>
              </a:extLst>
            </p:cNvPr>
            <p:cNvSpPr/>
            <p:nvPr/>
          </p:nvSpPr>
          <p:spPr>
            <a:xfrm>
              <a:off x="6285074" y="4728827"/>
              <a:ext cx="1729326" cy="432048"/>
            </a:xfrm>
            <a:prstGeom prst="roundRect">
              <a:avLst>
                <a:gd name="adj" fmla="val 50000"/>
              </a:avLst>
            </a:prstGeom>
            <a:solidFill>
              <a:srgbClr val="F0821A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dirty="0">
                  <a:latin typeface="Twinkl" pitchFamily="2" charset="0"/>
                </a:rPr>
                <a:t>Play Song</a:t>
              </a:r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C02E6C4B-C0C2-41E5-9B8A-5DF9CE44493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533" t="5001" b="64794"/>
            <a:stretch/>
          </p:blipFill>
          <p:spPr bwMode="auto">
            <a:xfrm>
              <a:off x="7740349" y="4630121"/>
              <a:ext cx="720079" cy="666750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2"/>
              </a:solidFill>
            </a:ln>
          </p:spPr>
        </p:pic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AF96A477-148E-4E5A-8805-EFA3654DCCE4}"/>
              </a:ext>
            </a:extLst>
          </p:cNvPr>
          <p:cNvSpPr txBox="1">
            <a:spLocks/>
          </p:cNvSpPr>
          <p:nvPr/>
        </p:nvSpPr>
        <p:spPr bwMode="auto">
          <a:xfrm>
            <a:off x="457200" y="479425"/>
            <a:ext cx="8220075" cy="993775"/>
          </a:xfrm>
          <a:prstGeom prst="roundRect">
            <a:avLst>
              <a:gd name="adj" fmla="val 9639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252000" tIns="252000" rIns="252000" bIns="252000" numCol="1" anchor="ctr" anchorCtr="1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rgbClr val="1C1C1C"/>
                </a:solidFill>
                <a:latin typeface="Twinkl SemiBold" pitchFamily="2" charset="0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C1C1C"/>
                </a:solidFill>
                <a:latin typeface="Twinkl" pitchFamily="2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C1C1C"/>
                </a:solidFill>
                <a:latin typeface="Twinkl" pitchFamily="2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C1C1C"/>
                </a:solidFill>
                <a:latin typeface="Twinkl" pitchFamily="2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C1C1C"/>
                </a:solidFill>
                <a:latin typeface="Twinkl" pitchFamily="2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C1C1C"/>
                </a:solidFill>
                <a:latin typeface="Twinkl" pitchFamily="2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C1C1C"/>
                </a:solidFill>
                <a:latin typeface="Twinkl" pitchFamily="2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C1C1C"/>
                </a:solidFill>
                <a:latin typeface="Twinkl" pitchFamily="2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C1C1C"/>
                </a:solidFill>
                <a:latin typeface="Twinkl" pitchFamily="2" charset="0"/>
              </a:defRPr>
            </a:lvl9pPr>
          </a:lstStyle>
          <a:p>
            <a:r>
              <a:rPr lang="en-GB" altLang="en-US">
                <a:latin typeface="Twinkl" pitchFamily="2" charset="0"/>
              </a:rPr>
              <a:t>Let’s Sing!</a:t>
            </a:r>
            <a:endParaRPr lang="en-GB" altLang="en-US" dirty="0">
              <a:latin typeface="Twinkl" pitchFamily="2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F049B89-EA41-36CA-D44C-7C9C6693B235}"/>
              </a:ext>
            </a:extLst>
          </p:cNvPr>
          <p:cNvGrpSpPr/>
          <p:nvPr/>
        </p:nvGrpSpPr>
        <p:grpSpPr>
          <a:xfrm>
            <a:off x="695831" y="629485"/>
            <a:ext cx="879108" cy="587147"/>
            <a:chOff x="683568" y="620688"/>
            <a:chExt cx="879108" cy="587147"/>
          </a:xfrm>
        </p:grpSpPr>
        <p:sp>
          <p:nvSpPr>
            <p:cNvPr id="4" name="Arrow: Left 3">
              <a:hlinkClick r:id="rId9" action="ppaction://hlinksldjump"/>
              <a:extLst>
                <a:ext uri="{FF2B5EF4-FFF2-40B4-BE49-F238E27FC236}">
                  <a16:creationId xmlns:a16="http://schemas.microsoft.com/office/drawing/2014/main" id="{7407E503-2A66-24D2-D9AE-538E24E74AFC}"/>
                </a:ext>
              </a:extLst>
            </p:cNvPr>
            <p:cNvSpPr/>
            <p:nvPr/>
          </p:nvSpPr>
          <p:spPr>
            <a:xfrm>
              <a:off x="683568" y="620688"/>
              <a:ext cx="879108" cy="587147"/>
            </a:xfrm>
            <a:prstGeom prst="leftArrow">
              <a:avLst>
                <a:gd name="adj1" fmla="val 53024"/>
                <a:gd name="adj2" fmla="val 54536"/>
              </a:avLst>
            </a:prstGeom>
            <a:solidFill>
              <a:srgbClr val="F082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Rectangle: Rounded Corners 17">
              <a:hlinkClick r:id="rId9" action="ppaction://hlinksldjump"/>
              <a:extLst>
                <a:ext uri="{FF2B5EF4-FFF2-40B4-BE49-F238E27FC236}">
                  <a16:creationId xmlns:a16="http://schemas.microsoft.com/office/drawing/2014/main" id="{3F94D547-8B3B-947F-7B0D-8C9D24E8F21B}"/>
                </a:ext>
              </a:extLst>
            </p:cNvPr>
            <p:cNvSpPr/>
            <p:nvPr/>
          </p:nvSpPr>
          <p:spPr>
            <a:xfrm>
              <a:off x="894884" y="744109"/>
              <a:ext cx="667792" cy="340304"/>
            </a:xfrm>
            <a:prstGeom prst="roundRect">
              <a:avLst>
                <a:gd name="adj" fmla="val 18075"/>
              </a:avLst>
            </a:prstGeom>
            <a:no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b="1" dirty="0">
                  <a:latin typeface="Twinkl" pitchFamily="2" charset="0"/>
                </a:rPr>
                <a:t>back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64376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12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Rot by="120000">
                                      <p:cBhvr>
                                        <p:cTn id="2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5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44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: Rounded Corners 10">
            <a:extLst>
              <a:ext uri="{FF2B5EF4-FFF2-40B4-BE49-F238E27FC236}">
                <a16:creationId xmlns:a16="http://schemas.microsoft.com/office/drawing/2014/main" id="{859ADB85-1168-46D6-97F3-04118DE55654}"/>
              </a:ext>
            </a:extLst>
          </p:cNvPr>
          <p:cNvSpPr/>
          <p:nvPr/>
        </p:nvSpPr>
        <p:spPr>
          <a:xfrm>
            <a:off x="1907704" y="1589463"/>
            <a:ext cx="5328592" cy="2559617"/>
          </a:xfrm>
          <a:prstGeom prst="roundRect">
            <a:avLst>
              <a:gd name="adj" fmla="val 9641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Twinkl" pitchFamily="50" charset="0"/>
              </a:rPr>
              <a:t>(To the tune of ‘Polly Put the Kettle On’)</a:t>
            </a:r>
          </a:p>
          <a:p>
            <a:pPr algn="ctr"/>
            <a:endParaRPr lang="en-GB" dirty="0">
              <a:solidFill>
                <a:schemeClr val="tx1"/>
              </a:solidFill>
              <a:latin typeface="Twinkl" pitchFamily="50" charset="0"/>
            </a:endParaRPr>
          </a:p>
          <a:p>
            <a:pPr algn="ctr"/>
            <a:r>
              <a:rPr lang="en-GB" dirty="0">
                <a:solidFill>
                  <a:schemeClr val="tx1"/>
                </a:solidFill>
                <a:latin typeface="Twinkl" pitchFamily="50" charset="0"/>
              </a:rPr>
              <a:t>We all love to fly our kites,</a:t>
            </a:r>
          </a:p>
          <a:p>
            <a:pPr algn="ctr"/>
            <a:r>
              <a:rPr lang="en-GB" dirty="0">
                <a:solidFill>
                  <a:schemeClr val="tx1"/>
                </a:solidFill>
                <a:latin typeface="Twinkl" pitchFamily="50" charset="0"/>
              </a:rPr>
              <a:t>Fly our k - k - k - k, kites,</a:t>
            </a:r>
          </a:p>
          <a:p>
            <a:pPr algn="ctr"/>
            <a:r>
              <a:rPr lang="en-GB" dirty="0">
                <a:solidFill>
                  <a:schemeClr val="tx1"/>
                </a:solidFill>
                <a:latin typeface="Twinkl" pitchFamily="50" charset="0"/>
              </a:rPr>
              <a:t>We all love to fly our kites,</a:t>
            </a:r>
          </a:p>
          <a:p>
            <a:pPr algn="ctr"/>
            <a:r>
              <a:rPr lang="en-GB" dirty="0">
                <a:solidFill>
                  <a:schemeClr val="tx1"/>
                </a:solidFill>
                <a:latin typeface="Twinkl" pitchFamily="50" charset="0"/>
              </a:rPr>
              <a:t>Up in the sky.</a:t>
            </a:r>
          </a:p>
        </p:txBody>
      </p:sp>
      <p:pic>
        <p:nvPicPr>
          <p:cNvPr id="2" name="Polly Put the Kettle O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828600" y="4149080"/>
            <a:ext cx="609600" cy="6096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7702848-1774-7343-8762-3A9DC41C7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566" y="2713251"/>
            <a:ext cx="7207333" cy="6307421"/>
          </a:xfrm>
          <a:prstGeom prst="rect">
            <a:avLst/>
          </a:prstGeom>
        </p:spPr>
      </p:pic>
      <p:grpSp>
        <p:nvGrpSpPr>
          <p:cNvPr id="10" name="play">
            <a:extLst>
              <a:ext uri="{FF2B5EF4-FFF2-40B4-BE49-F238E27FC236}">
                <a16:creationId xmlns:a16="http://schemas.microsoft.com/office/drawing/2014/main" id="{D8406F1F-BAED-4196-A074-FEDE8619B0A9}"/>
              </a:ext>
            </a:extLst>
          </p:cNvPr>
          <p:cNvGrpSpPr/>
          <p:nvPr/>
        </p:nvGrpSpPr>
        <p:grpSpPr>
          <a:xfrm>
            <a:off x="6285074" y="5473162"/>
            <a:ext cx="2175354" cy="666750"/>
            <a:chOff x="6285074" y="4630121"/>
            <a:chExt cx="2175354" cy="666750"/>
          </a:xfrm>
        </p:grpSpPr>
        <p:sp>
          <p:nvSpPr>
            <p:cNvPr id="11" name="Rectangle: Rounded Corners 17">
              <a:extLst>
                <a:ext uri="{FF2B5EF4-FFF2-40B4-BE49-F238E27FC236}">
                  <a16:creationId xmlns:a16="http://schemas.microsoft.com/office/drawing/2014/main" id="{7DCB778C-D6E8-408B-8A20-02985D046945}"/>
                </a:ext>
              </a:extLst>
            </p:cNvPr>
            <p:cNvSpPr/>
            <p:nvPr/>
          </p:nvSpPr>
          <p:spPr>
            <a:xfrm>
              <a:off x="6285074" y="4728827"/>
              <a:ext cx="1729326" cy="432048"/>
            </a:xfrm>
            <a:prstGeom prst="roundRect">
              <a:avLst>
                <a:gd name="adj" fmla="val 50000"/>
              </a:avLst>
            </a:prstGeom>
            <a:solidFill>
              <a:srgbClr val="F0821A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dirty="0">
                  <a:latin typeface="Twinkl" pitchFamily="2" charset="0"/>
                </a:rPr>
                <a:t>Play Song</a:t>
              </a: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9155C44D-415E-4983-A46D-591E008930D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533" t="5001" b="64794"/>
            <a:stretch/>
          </p:blipFill>
          <p:spPr bwMode="auto">
            <a:xfrm>
              <a:off x="7740349" y="4630121"/>
              <a:ext cx="720079" cy="666750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2"/>
              </a:solidFill>
            </a:ln>
          </p:spPr>
        </p:pic>
      </p:grpSp>
      <p:sp>
        <p:nvSpPr>
          <p:cNvPr id="9" name="Title 1">
            <a:extLst>
              <a:ext uri="{FF2B5EF4-FFF2-40B4-BE49-F238E27FC236}">
                <a16:creationId xmlns:a16="http://schemas.microsoft.com/office/drawing/2014/main" id="{BEC7B261-4AF7-4F80-96C4-29EC87CC1CFB}"/>
              </a:ext>
            </a:extLst>
          </p:cNvPr>
          <p:cNvSpPr txBox="1">
            <a:spLocks/>
          </p:cNvSpPr>
          <p:nvPr/>
        </p:nvSpPr>
        <p:spPr bwMode="auto">
          <a:xfrm>
            <a:off x="457200" y="479425"/>
            <a:ext cx="8220075" cy="993775"/>
          </a:xfrm>
          <a:prstGeom prst="roundRect">
            <a:avLst>
              <a:gd name="adj" fmla="val 9639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252000" tIns="252000" rIns="252000" bIns="252000" numCol="1" anchor="ctr" anchorCtr="1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rgbClr val="1C1C1C"/>
                </a:solidFill>
                <a:latin typeface="Twinkl SemiBold" pitchFamily="2" charset="0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C1C1C"/>
                </a:solidFill>
                <a:latin typeface="Twinkl" pitchFamily="2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C1C1C"/>
                </a:solidFill>
                <a:latin typeface="Twinkl" pitchFamily="2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C1C1C"/>
                </a:solidFill>
                <a:latin typeface="Twinkl" pitchFamily="2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C1C1C"/>
                </a:solidFill>
                <a:latin typeface="Twinkl" pitchFamily="2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C1C1C"/>
                </a:solidFill>
                <a:latin typeface="Twinkl" pitchFamily="2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C1C1C"/>
                </a:solidFill>
                <a:latin typeface="Twinkl" pitchFamily="2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C1C1C"/>
                </a:solidFill>
                <a:latin typeface="Twinkl" pitchFamily="2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C1C1C"/>
                </a:solidFill>
                <a:latin typeface="Twinkl" pitchFamily="2" charset="0"/>
              </a:defRPr>
            </a:lvl9pPr>
          </a:lstStyle>
          <a:p>
            <a:r>
              <a:rPr lang="en-GB" altLang="en-US">
                <a:latin typeface="Twinkl" pitchFamily="2" charset="0"/>
              </a:rPr>
              <a:t>Let’s Sing!</a:t>
            </a:r>
            <a:endParaRPr lang="en-GB" altLang="en-US" dirty="0">
              <a:latin typeface="Twinkl" pitchFamily="2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1E68628-58B6-E762-E7C6-867DE5B55A30}"/>
              </a:ext>
            </a:extLst>
          </p:cNvPr>
          <p:cNvGrpSpPr/>
          <p:nvPr/>
        </p:nvGrpSpPr>
        <p:grpSpPr>
          <a:xfrm>
            <a:off x="755576" y="5494318"/>
            <a:ext cx="879108" cy="587147"/>
            <a:chOff x="683568" y="620688"/>
            <a:chExt cx="879108" cy="587147"/>
          </a:xfrm>
        </p:grpSpPr>
        <p:sp>
          <p:nvSpPr>
            <p:cNvPr id="8" name="Arrow: Left 7">
              <a:hlinkClick r:id="rId7" action="ppaction://hlinksldjump"/>
              <a:extLst>
                <a:ext uri="{FF2B5EF4-FFF2-40B4-BE49-F238E27FC236}">
                  <a16:creationId xmlns:a16="http://schemas.microsoft.com/office/drawing/2014/main" id="{1667AD14-6AA3-A029-E2B2-E9F932313249}"/>
                </a:ext>
              </a:extLst>
            </p:cNvPr>
            <p:cNvSpPr/>
            <p:nvPr/>
          </p:nvSpPr>
          <p:spPr>
            <a:xfrm>
              <a:off x="683568" y="620688"/>
              <a:ext cx="879108" cy="587147"/>
            </a:xfrm>
            <a:prstGeom prst="leftArrow">
              <a:avLst>
                <a:gd name="adj1" fmla="val 53024"/>
                <a:gd name="adj2" fmla="val 54536"/>
              </a:avLst>
            </a:prstGeom>
            <a:solidFill>
              <a:srgbClr val="F082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ectangle: Rounded Corners 17">
              <a:hlinkClick r:id="rId7" action="ppaction://hlinksldjump"/>
              <a:extLst>
                <a:ext uri="{FF2B5EF4-FFF2-40B4-BE49-F238E27FC236}">
                  <a16:creationId xmlns:a16="http://schemas.microsoft.com/office/drawing/2014/main" id="{858AAC0C-1949-BA08-6106-A62D63CD6FD6}"/>
                </a:ext>
              </a:extLst>
            </p:cNvPr>
            <p:cNvSpPr/>
            <p:nvPr/>
          </p:nvSpPr>
          <p:spPr>
            <a:xfrm>
              <a:off x="894884" y="744109"/>
              <a:ext cx="667792" cy="340304"/>
            </a:xfrm>
            <a:prstGeom prst="roundRect">
              <a:avLst>
                <a:gd name="adj" fmla="val 18075"/>
              </a:avLst>
            </a:prstGeom>
            <a:no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b="1" dirty="0">
                  <a:latin typeface="Twinkl" pitchFamily="2" charset="0"/>
                </a:rPr>
                <a:t>back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67818837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195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5">
            <a:extLst>
              <a:ext uri="{FF2B5EF4-FFF2-40B4-BE49-F238E27FC236}">
                <a16:creationId xmlns:a16="http://schemas.microsoft.com/office/drawing/2014/main" id="{D436F1C2-C760-4B33-8513-59FFBEFA5B0C}"/>
              </a:ext>
            </a:extLst>
          </p:cNvPr>
          <p:cNvSpPr/>
          <p:nvPr/>
        </p:nvSpPr>
        <p:spPr>
          <a:xfrm>
            <a:off x="1908175" y="1838324"/>
            <a:ext cx="5327650" cy="3390875"/>
          </a:xfrm>
          <a:prstGeom prst="roundRect">
            <a:avLst>
              <a:gd name="adj" fmla="val 9641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chemeClr val="tx1"/>
                </a:solidFill>
              </a:rPr>
              <a:t>(To the tune of ‘</a:t>
            </a:r>
            <a:r>
              <a:rPr lang="en-GB" dirty="0">
                <a:solidFill>
                  <a:schemeClr val="tx1"/>
                </a:solidFill>
                <a:latin typeface="Twinkl" pitchFamily="50" charset="0"/>
              </a:rPr>
              <a:t>She’ll Be Coming Round the Mountain</a:t>
            </a:r>
            <a:r>
              <a:rPr lang="en-GB" dirty="0">
                <a:solidFill>
                  <a:schemeClr val="tx1"/>
                </a:solidFill>
              </a:rPr>
              <a:t>’)</a:t>
            </a:r>
          </a:p>
          <a:p>
            <a:pPr algn="ctr">
              <a:defRPr/>
            </a:pPr>
            <a:endParaRPr lang="en-GB" dirty="0">
              <a:solidFill>
                <a:schemeClr val="tx1"/>
              </a:solidFill>
            </a:endParaRPr>
          </a:p>
          <a:p>
            <a:pPr algn="ctr"/>
            <a:r>
              <a:rPr lang="en-GB" dirty="0">
                <a:solidFill>
                  <a:schemeClr val="tx1"/>
                </a:solidFill>
                <a:latin typeface="Twinkl" pitchFamily="50" charset="0"/>
              </a:rPr>
              <a:t>We like eating eggs for breakfast, </a:t>
            </a:r>
          </a:p>
          <a:p>
            <a:pPr algn="ctr"/>
            <a:r>
              <a:rPr lang="en-GB" dirty="0">
                <a:solidFill>
                  <a:schemeClr val="tx1"/>
                </a:solidFill>
                <a:latin typeface="Twinkl" pitchFamily="50" charset="0"/>
              </a:rPr>
              <a:t>e - e - e</a:t>
            </a:r>
          </a:p>
          <a:p>
            <a:pPr algn="ctr"/>
            <a:r>
              <a:rPr lang="en-GB" dirty="0">
                <a:solidFill>
                  <a:schemeClr val="tx1"/>
                </a:solidFill>
                <a:latin typeface="Twinkl" pitchFamily="50" charset="0"/>
              </a:rPr>
              <a:t>We like eating eggs for breakfast,</a:t>
            </a:r>
          </a:p>
          <a:p>
            <a:pPr algn="ctr"/>
            <a:r>
              <a:rPr lang="en-GB" dirty="0">
                <a:solidFill>
                  <a:schemeClr val="tx1"/>
                </a:solidFill>
                <a:latin typeface="Twinkl" pitchFamily="50" charset="0"/>
              </a:rPr>
              <a:t> e - e - e</a:t>
            </a:r>
          </a:p>
          <a:p>
            <a:pPr algn="ctr"/>
            <a:r>
              <a:rPr lang="en-GB" dirty="0">
                <a:solidFill>
                  <a:schemeClr val="tx1"/>
                </a:solidFill>
                <a:latin typeface="Twinkl" pitchFamily="50" charset="0"/>
              </a:rPr>
              <a:t>We like eating eggs for breakfast,</a:t>
            </a:r>
          </a:p>
          <a:p>
            <a:pPr algn="ctr"/>
            <a:r>
              <a:rPr lang="en-GB" dirty="0">
                <a:solidFill>
                  <a:schemeClr val="tx1"/>
                </a:solidFill>
                <a:latin typeface="Twinkl" pitchFamily="50" charset="0"/>
              </a:rPr>
              <a:t>Eating eggs for breakfast,</a:t>
            </a:r>
          </a:p>
          <a:p>
            <a:pPr algn="ctr"/>
            <a:r>
              <a:rPr lang="en-GB" dirty="0">
                <a:solidFill>
                  <a:schemeClr val="tx1"/>
                </a:solidFill>
              </a:rPr>
              <a:t>We like eating eggs </a:t>
            </a:r>
            <a:r>
              <a:rPr lang="en-GB">
                <a:solidFill>
                  <a:schemeClr val="tx1"/>
                </a:solidFill>
              </a:rPr>
              <a:t>for breakfast,</a:t>
            </a:r>
            <a:endParaRPr lang="en-GB" dirty="0">
              <a:solidFill>
                <a:schemeClr val="tx1"/>
              </a:solidFill>
            </a:endParaRPr>
          </a:p>
          <a:p>
            <a:pPr algn="ctr"/>
            <a:r>
              <a:rPr lang="en-GB" dirty="0">
                <a:solidFill>
                  <a:schemeClr val="tx1"/>
                </a:solidFill>
                <a:latin typeface="Twinkl" pitchFamily="50" charset="0"/>
              </a:rPr>
              <a:t>e - e - e!</a:t>
            </a:r>
            <a:endParaRPr lang="en-GB" i="1" dirty="0">
              <a:solidFill>
                <a:schemeClr val="tx1"/>
              </a:solidFill>
              <a:latin typeface="Twinkl" pitchFamily="50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259B9DC6-2BE0-4A73-A3C7-C9A2D67071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4050" y="4156250"/>
            <a:ext cx="902286" cy="118882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EBD19B5-17E4-4F2B-9DD7-24253110D3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73738" y="2851593"/>
            <a:ext cx="1260187" cy="2493480"/>
          </a:xfrm>
          <a:prstGeom prst="rect">
            <a:avLst/>
          </a:prstGeom>
        </p:spPr>
      </p:pic>
      <p:pic>
        <p:nvPicPr>
          <p:cNvPr id="2" name="She_ll Be Coming Round the Mountai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49350" y="3548063"/>
            <a:ext cx="609600" cy="609600"/>
          </a:xfrm>
          <a:prstGeom prst="rect">
            <a:avLst/>
          </a:prstGeom>
        </p:spPr>
      </p:pic>
      <p:grpSp>
        <p:nvGrpSpPr>
          <p:cNvPr id="14" name="play">
            <a:extLst>
              <a:ext uri="{FF2B5EF4-FFF2-40B4-BE49-F238E27FC236}">
                <a16:creationId xmlns:a16="http://schemas.microsoft.com/office/drawing/2014/main" id="{FB8A6B8A-0D1D-400F-B5A2-FDFC582FA1DA}"/>
              </a:ext>
            </a:extLst>
          </p:cNvPr>
          <p:cNvGrpSpPr/>
          <p:nvPr/>
        </p:nvGrpSpPr>
        <p:grpSpPr>
          <a:xfrm>
            <a:off x="6285074" y="5473162"/>
            <a:ext cx="2175354" cy="666750"/>
            <a:chOff x="6285074" y="4630121"/>
            <a:chExt cx="2175354" cy="666750"/>
          </a:xfrm>
        </p:grpSpPr>
        <p:sp>
          <p:nvSpPr>
            <p:cNvPr id="15" name="Rectangle: Rounded Corners 17">
              <a:extLst>
                <a:ext uri="{FF2B5EF4-FFF2-40B4-BE49-F238E27FC236}">
                  <a16:creationId xmlns:a16="http://schemas.microsoft.com/office/drawing/2014/main" id="{5A089949-677B-4293-ABEE-B01E4F931BE8}"/>
                </a:ext>
              </a:extLst>
            </p:cNvPr>
            <p:cNvSpPr/>
            <p:nvPr/>
          </p:nvSpPr>
          <p:spPr>
            <a:xfrm>
              <a:off x="6285074" y="4728827"/>
              <a:ext cx="1729326" cy="432048"/>
            </a:xfrm>
            <a:prstGeom prst="roundRect">
              <a:avLst>
                <a:gd name="adj" fmla="val 50000"/>
              </a:avLst>
            </a:prstGeom>
            <a:solidFill>
              <a:srgbClr val="F0821A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dirty="0">
                  <a:latin typeface="Twinkl" pitchFamily="2" charset="0"/>
                </a:rPr>
                <a:t>Play Song</a:t>
              </a:r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9002CF2C-FFFC-4D46-97B7-1B791ECCF4D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533" t="5001" b="64794"/>
            <a:stretch/>
          </p:blipFill>
          <p:spPr bwMode="auto">
            <a:xfrm>
              <a:off x="7740349" y="4630121"/>
              <a:ext cx="720079" cy="666750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2"/>
              </a:solidFill>
            </a:ln>
          </p:spPr>
        </p:pic>
      </p:grpSp>
      <p:sp>
        <p:nvSpPr>
          <p:cNvPr id="11" name="Title 1">
            <a:extLst>
              <a:ext uri="{FF2B5EF4-FFF2-40B4-BE49-F238E27FC236}">
                <a16:creationId xmlns:a16="http://schemas.microsoft.com/office/drawing/2014/main" id="{21E397C0-EB44-4165-825B-DA1556EC5F55}"/>
              </a:ext>
            </a:extLst>
          </p:cNvPr>
          <p:cNvSpPr txBox="1">
            <a:spLocks/>
          </p:cNvSpPr>
          <p:nvPr/>
        </p:nvSpPr>
        <p:spPr bwMode="auto">
          <a:xfrm>
            <a:off x="457200" y="479425"/>
            <a:ext cx="8220075" cy="993775"/>
          </a:xfrm>
          <a:prstGeom prst="roundRect">
            <a:avLst>
              <a:gd name="adj" fmla="val 9639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252000" tIns="252000" rIns="252000" bIns="252000" numCol="1" anchor="ctr" anchorCtr="1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rgbClr val="1C1C1C"/>
                </a:solidFill>
                <a:latin typeface="Twinkl SemiBold" pitchFamily="2" charset="0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C1C1C"/>
                </a:solidFill>
                <a:latin typeface="Twinkl" pitchFamily="2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C1C1C"/>
                </a:solidFill>
                <a:latin typeface="Twinkl" pitchFamily="2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C1C1C"/>
                </a:solidFill>
                <a:latin typeface="Twinkl" pitchFamily="2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C1C1C"/>
                </a:solidFill>
                <a:latin typeface="Twinkl" pitchFamily="2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C1C1C"/>
                </a:solidFill>
                <a:latin typeface="Twinkl" pitchFamily="2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C1C1C"/>
                </a:solidFill>
                <a:latin typeface="Twinkl" pitchFamily="2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C1C1C"/>
                </a:solidFill>
                <a:latin typeface="Twinkl" pitchFamily="2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C1C1C"/>
                </a:solidFill>
                <a:latin typeface="Twinkl" pitchFamily="2" charset="0"/>
              </a:defRPr>
            </a:lvl9pPr>
          </a:lstStyle>
          <a:p>
            <a:r>
              <a:rPr lang="en-GB" altLang="en-US">
                <a:latin typeface="Twinkl" pitchFamily="2" charset="0"/>
              </a:rPr>
              <a:t>Let’s Sing!</a:t>
            </a:r>
            <a:endParaRPr lang="en-GB" altLang="en-US" dirty="0">
              <a:latin typeface="Twinkl" pitchFamily="2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933F8C4-3C6C-0745-CA10-E9E135E543AB}"/>
              </a:ext>
            </a:extLst>
          </p:cNvPr>
          <p:cNvGrpSpPr/>
          <p:nvPr/>
        </p:nvGrpSpPr>
        <p:grpSpPr>
          <a:xfrm>
            <a:off x="755576" y="5494318"/>
            <a:ext cx="879108" cy="587147"/>
            <a:chOff x="683568" y="620688"/>
            <a:chExt cx="879108" cy="587147"/>
          </a:xfrm>
        </p:grpSpPr>
        <p:sp>
          <p:nvSpPr>
            <p:cNvPr id="7" name="Arrow: Left 6">
              <a:hlinkClick r:id="rId8" action="ppaction://hlinksldjump"/>
              <a:extLst>
                <a:ext uri="{FF2B5EF4-FFF2-40B4-BE49-F238E27FC236}">
                  <a16:creationId xmlns:a16="http://schemas.microsoft.com/office/drawing/2014/main" id="{C9E46806-04B3-09D1-42B8-756366823381}"/>
                </a:ext>
              </a:extLst>
            </p:cNvPr>
            <p:cNvSpPr/>
            <p:nvPr/>
          </p:nvSpPr>
          <p:spPr>
            <a:xfrm>
              <a:off x="683568" y="620688"/>
              <a:ext cx="879108" cy="587147"/>
            </a:xfrm>
            <a:prstGeom prst="leftArrow">
              <a:avLst>
                <a:gd name="adj1" fmla="val 53024"/>
                <a:gd name="adj2" fmla="val 54536"/>
              </a:avLst>
            </a:prstGeom>
            <a:solidFill>
              <a:srgbClr val="F082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Rectangle: Rounded Corners 17">
              <a:hlinkClick r:id="rId8" action="ppaction://hlinksldjump"/>
              <a:extLst>
                <a:ext uri="{FF2B5EF4-FFF2-40B4-BE49-F238E27FC236}">
                  <a16:creationId xmlns:a16="http://schemas.microsoft.com/office/drawing/2014/main" id="{08375150-E928-2BF3-6C43-93F7956BC36A}"/>
                </a:ext>
              </a:extLst>
            </p:cNvPr>
            <p:cNvSpPr/>
            <p:nvPr/>
          </p:nvSpPr>
          <p:spPr>
            <a:xfrm>
              <a:off x="894884" y="744109"/>
              <a:ext cx="667792" cy="340304"/>
            </a:xfrm>
            <a:prstGeom prst="roundRect">
              <a:avLst>
                <a:gd name="adj" fmla="val 18075"/>
              </a:avLst>
            </a:prstGeom>
            <a:no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b="1" dirty="0">
                  <a:latin typeface="Twinkl" pitchFamily="2" charset="0"/>
                </a:rPr>
                <a:t>back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64692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2432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: Rounded Corners 10">
            <a:extLst>
              <a:ext uri="{FF2B5EF4-FFF2-40B4-BE49-F238E27FC236}">
                <a16:creationId xmlns:a16="http://schemas.microsoft.com/office/drawing/2014/main" id="{859ADB85-1168-46D6-97F3-04118DE55654}"/>
              </a:ext>
            </a:extLst>
          </p:cNvPr>
          <p:cNvSpPr/>
          <p:nvPr/>
        </p:nvSpPr>
        <p:spPr>
          <a:xfrm>
            <a:off x="1979712" y="1589463"/>
            <a:ext cx="5400600" cy="3194204"/>
          </a:xfrm>
          <a:prstGeom prst="roundRect">
            <a:avLst>
              <a:gd name="adj" fmla="val 9641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Twinkl" pitchFamily="50" charset="0"/>
              </a:rPr>
              <a:t>(To the tune of ‘Old King Cole’)</a:t>
            </a:r>
          </a:p>
          <a:p>
            <a:pPr algn="ctr"/>
            <a:endParaRPr lang="en-GB" dirty="0">
              <a:solidFill>
                <a:schemeClr val="tx1"/>
              </a:solidFill>
              <a:latin typeface="Twinkl" pitchFamily="50" charset="0"/>
            </a:endParaRPr>
          </a:p>
          <a:p>
            <a:pPr algn="ctr"/>
            <a:r>
              <a:rPr lang="en-GB" dirty="0">
                <a:solidFill>
                  <a:schemeClr val="tx1"/>
                </a:solidFill>
                <a:latin typeface="Twinkl" pitchFamily="50" charset="0"/>
              </a:rPr>
              <a:t>u - u - u! It’s a very wet day,</a:t>
            </a:r>
          </a:p>
          <a:p>
            <a:pPr algn="ctr"/>
            <a:r>
              <a:rPr lang="en-GB" dirty="0">
                <a:solidFill>
                  <a:schemeClr val="tx1"/>
                </a:solidFill>
                <a:latin typeface="Twinkl" pitchFamily="50" charset="0"/>
              </a:rPr>
              <a:t>So umbrellas are what we need.</a:t>
            </a:r>
          </a:p>
          <a:p>
            <a:pPr algn="ctr"/>
            <a:r>
              <a:rPr lang="en-GB" dirty="0">
                <a:solidFill>
                  <a:schemeClr val="tx1"/>
                </a:solidFill>
                <a:latin typeface="Twinkl" pitchFamily="50" charset="0"/>
              </a:rPr>
              <a:t>Put them up,</a:t>
            </a:r>
          </a:p>
          <a:p>
            <a:pPr algn="ctr"/>
            <a:r>
              <a:rPr lang="en-GB" dirty="0">
                <a:solidFill>
                  <a:schemeClr val="tx1"/>
                </a:solidFill>
                <a:latin typeface="Twinkl" pitchFamily="50" charset="0"/>
              </a:rPr>
              <a:t>Out we go,</a:t>
            </a:r>
          </a:p>
          <a:p>
            <a:pPr algn="ctr"/>
            <a:r>
              <a:rPr lang="en-GB" dirty="0">
                <a:solidFill>
                  <a:schemeClr val="tx1"/>
                </a:solidFill>
                <a:latin typeface="Twinkl" pitchFamily="50" charset="0"/>
              </a:rPr>
              <a:t>Running fast,</a:t>
            </a:r>
          </a:p>
          <a:p>
            <a:pPr algn="ctr"/>
            <a:r>
              <a:rPr lang="en-GB" dirty="0">
                <a:solidFill>
                  <a:schemeClr val="tx1"/>
                </a:solidFill>
                <a:latin typeface="Twinkl" pitchFamily="50" charset="0"/>
              </a:rPr>
              <a:t>Walking slow,</a:t>
            </a:r>
          </a:p>
          <a:p>
            <a:pPr algn="ctr"/>
            <a:r>
              <a:rPr lang="en-GB" dirty="0">
                <a:solidFill>
                  <a:schemeClr val="tx1"/>
                </a:solidFill>
              </a:rPr>
              <a:t>u - u - u we’ll be dry indeed!</a:t>
            </a:r>
            <a:endParaRPr lang="en-GB" dirty="0">
              <a:solidFill>
                <a:schemeClr val="tx1"/>
              </a:solidFill>
              <a:latin typeface="Twinkl" pitchFamily="50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79EB8714-B516-4FF3-8BCC-07BCF205AD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79425"/>
            <a:ext cx="8220075" cy="993775"/>
          </a:xfrm>
        </p:spPr>
        <p:txBody>
          <a:bodyPr/>
          <a:lstStyle/>
          <a:p>
            <a:r>
              <a:rPr lang="en-GB" altLang="en-US" dirty="0">
                <a:latin typeface="Twinkl" pitchFamily="2" charset="0"/>
              </a:rPr>
              <a:t>Let’s Sing!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56085" y="2753473"/>
            <a:ext cx="2079096" cy="3448049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8743" y="2916009"/>
            <a:ext cx="1941715" cy="3240236"/>
          </a:xfrm>
          <a:prstGeom prst="rect">
            <a:avLst/>
          </a:prstGeom>
        </p:spPr>
      </p:pic>
      <p:pic>
        <p:nvPicPr>
          <p:cNvPr id="2" name="Old King Col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71525" y="3497263"/>
            <a:ext cx="609600" cy="609600"/>
          </a:xfrm>
          <a:prstGeom prst="rect">
            <a:avLst/>
          </a:prstGeom>
        </p:spPr>
      </p:pic>
      <p:grpSp>
        <p:nvGrpSpPr>
          <p:cNvPr id="12" name="play">
            <a:extLst>
              <a:ext uri="{FF2B5EF4-FFF2-40B4-BE49-F238E27FC236}">
                <a16:creationId xmlns:a16="http://schemas.microsoft.com/office/drawing/2014/main" id="{F5008871-C9CC-496C-9AA0-6BF951778533}"/>
              </a:ext>
            </a:extLst>
          </p:cNvPr>
          <p:cNvGrpSpPr/>
          <p:nvPr/>
        </p:nvGrpSpPr>
        <p:grpSpPr>
          <a:xfrm>
            <a:off x="6285074" y="5473162"/>
            <a:ext cx="2175354" cy="666750"/>
            <a:chOff x="6285074" y="4630121"/>
            <a:chExt cx="2175354" cy="666750"/>
          </a:xfrm>
        </p:grpSpPr>
        <p:sp>
          <p:nvSpPr>
            <p:cNvPr id="15" name="Rectangle: Rounded Corners 17">
              <a:extLst>
                <a:ext uri="{FF2B5EF4-FFF2-40B4-BE49-F238E27FC236}">
                  <a16:creationId xmlns:a16="http://schemas.microsoft.com/office/drawing/2014/main" id="{E04577A5-6FCC-4CF6-B489-E47B765AE2CB}"/>
                </a:ext>
              </a:extLst>
            </p:cNvPr>
            <p:cNvSpPr/>
            <p:nvPr/>
          </p:nvSpPr>
          <p:spPr>
            <a:xfrm>
              <a:off x="6285074" y="4728827"/>
              <a:ext cx="1729326" cy="432048"/>
            </a:xfrm>
            <a:prstGeom prst="roundRect">
              <a:avLst>
                <a:gd name="adj" fmla="val 50000"/>
              </a:avLst>
            </a:prstGeom>
            <a:solidFill>
              <a:srgbClr val="F0821A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dirty="0">
                  <a:latin typeface="Twinkl" pitchFamily="2" charset="0"/>
                </a:rPr>
                <a:t>Play Song</a:t>
              </a:r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0BE3799B-E148-4C6C-B422-E74E61BBD8B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533" t="5001" b="64794"/>
            <a:stretch/>
          </p:blipFill>
          <p:spPr bwMode="auto">
            <a:xfrm>
              <a:off x="7740349" y="4630121"/>
              <a:ext cx="720079" cy="666750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2"/>
              </a:solidFill>
            </a:ln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90FE00B1-6876-B2C5-C503-6A687A906A0F}"/>
              </a:ext>
            </a:extLst>
          </p:cNvPr>
          <p:cNvGrpSpPr/>
          <p:nvPr/>
        </p:nvGrpSpPr>
        <p:grpSpPr>
          <a:xfrm>
            <a:off x="755576" y="5494318"/>
            <a:ext cx="879108" cy="587147"/>
            <a:chOff x="683568" y="620688"/>
            <a:chExt cx="879108" cy="587147"/>
          </a:xfrm>
        </p:grpSpPr>
        <p:sp>
          <p:nvSpPr>
            <p:cNvPr id="4" name="Arrow: Left 3">
              <a:hlinkClick r:id="rId8" action="ppaction://hlinksldjump"/>
              <a:extLst>
                <a:ext uri="{FF2B5EF4-FFF2-40B4-BE49-F238E27FC236}">
                  <a16:creationId xmlns:a16="http://schemas.microsoft.com/office/drawing/2014/main" id="{9663A36A-62AF-8769-BA5C-476D81726119}"/>
                </a:ext>
              </a:extLst>
            </p:cNvPr>
            <p:cNvSpPr/>
            <p:nvPr/>
          </p:nvSpPr>
          <p:spPr>
            <a:xfrm>
              <a:off x="683568" y="620688"/>
              <a:ext cx="879108" cy="587147"/>
            </a:xfrm>
            <a:prstGeom prst="leftArrow">
              <a:avLst>
                <a:gd name="adj1" fmla="val 53024"/>
                <a:gd name="adj2" fmla="val 54536"/>
              </a:avLst>
            </a:prstGeom>
            <a:solidFill>
              <a:srgbClr val="F082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Rectangle: Rounded Corners 17">
              <a:hlinkClick r:id="rId8" action="ppaction://hlinksldjump"/>
              <a:extLst>
                <a:ext uri="{FF2B5EF4-FFF2-40B4-BE49-F238E27FC236}">
                  <a16:creationId xmlns:a16="http://schemas.microsoft.com/office/drawing/2014/main" id="{B8B88A47-317F-9545-08DF-A7C4B223ABF7}"/>
                </a:ext>
              </a:extLst>
            </p:cNvPr>
            <p:cNvSpPr/>
            <p:nvPr/>
          </p:nvSpPr>
          <p:spPr>
            <a:xfrm>
              <a:off x="894884" y="744109"/>
              <a:ext cx="667792" cy="340304"/>
            </a:xfrm>
            <a:prstGeom prst="roundRect">
              <a:avLst>
                <a:gd name="adj" fmla="val 18075"/>
              </a:avLst>
            </a:prstGeom>
            <a:no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b="1" dirty="0">
                  <a:latin typeface="Twinkl" pitchFamily="2" charset="0"/>
                </a:rPr>
                <a:t>back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76730397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227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859ADB85-1168-46D6-97F3-04118DE55654}"/>
              </a:ext>
            </a:extLst>
          </p:cNvPr>
          <p:cNvSpPr/>
          <p:nvPr/>
        </p:nvSpPr>
        <p:spPr>
          <a:xfrm>
            <a:off x="1979712" y="1589463"/>
            <a:ext cx="5400600" cy="3194204"/>
          </a:xfrm>
          <a:prstGeom prst="roundRect">
            <a:avLst>
              <a:gd name="adj" fmla="val 9641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Twinkl" pitchFamily="50" charset="0"/>
              </a:rPr>
              <a:t>(To the tune of ‘Fr</a:t>
            </a:r>
            <a:r>
              <a:rPr lang="en-GB" dirty="0">
                <a:solidFill>
                  <a:srgbClr val="1C1C1C"/>
                </a:solidFill>
              </a:rPr>
              <a:t>è</a:t>
            </a:r>
            <a:r>
              <a:rPr lang="en-GB" dirty="0">
                <a:solidFill>
                  <a:schemeClr val="tx1"/>
                </a:solidFill>
                <a:latin typeface="Twinkl" pitchFamily="50" charset="0"/>
              </a:rPr>
              <a:t>re Jacques’)</a:t>
            </a:r>
          </a:p>
          <a:p>
            <a:pPr algn="ctr"/>
            <a:endParaRPr lang="en-GB" dirty="0">
              <a:solidFill>
                <a:schemeClr val="tx1"/>
              </a:solidFill>
              <a:latin typeface="Twinkl" pitchFamily="50" charset="0"/>
            </a:endParaRPr>
          </a:p>
          <a:p>
            <a:pPr algn="ctr"/>
            <a:r>
              <a:rPr lang="en-GB" dirty="0">
                <a:solidFill>
                  <a:schemeClr val="tx1"/>
                </a:solidFill>
                <a:latin typeface="Twinkl" pitchFamily="50" charset="0"/>
              </a:rPr>
              <a:t>Walk like robots,</a:t>
            </a:r>
          </a:p>
          <a:p>
            <a:pPr algn="ctr"/>
            <a:r>
              <a:rPr lang="en-GB" dirty="0">
                <a:solidFill>
                  <a:schemeClr val="tx1"/>
                </a:solidFill>
                <a:latin typeface="Twinkl" pitchFamily="50" charset="0"/>
              </a:rPr>
              <a:t>Walk like robots,</a:t>
            </a:r>
          </a:p>
          <a:p>
            <a:pPr algn="ctr"/>
            <a:r>
              <a:rPr lang="en-GB" dirty="0">
                <a:solidFill>
                  <a:schemeClr val="tx1"/>
                </a:solidFill>
                <a:latin typeface="Twinkl" pitchFamily="50" charset="0"/>
              </a:rPr>
              <a:t>r - r - r</a:t>
            </a:r>
          </a:p>
          <a:p>
            <a:pPr algn="ctr"/>
            <a:r>
              <a:rPr lang="en-GB" dirty="0">
                <a:solidFill>
                  <a:schemeClr val="tx1"/>
                </a:solidFill>
                <a:latin typeface="Twinkl" pitchFamily="50" charset="0"/>
              </a:rPr>
              <a:t>r - r - r</a:t>
            </a:r>
          </a:p>
          <a:p>
            <a:pPr algn="ctr"/>
            <a:r>
              <a:rPr lang="en-GB" dirty="0">
                <a:solidFill>
                  <a:schemeClr val="tx1"/>
                </a:solidFill>
                <a:latin typeface="Twinkl" pitchFamily="50" charset="0"/>
              </a:rPr>
              <a:t>Let’s all move our arms round,</a:t>
            </a:r>
          </a:p>
          <a:p>
            <a:pPr algn="ctr"/>
            <a:r>
              <a:rPr lang="en-GB" dirty="0">
                <a:solidFill>
                  <a:schemeClr val="tx1"/>
                </a:solidFill>
                <a:latin typeface="Twinkl" pitchFamily="50" charset="0"/>
              </a:rPr>
              <a:t>Let’s all move our arms round,</a:t>
            </a:r>
          </a:p>
          <a:p>
            <a:pPr algn="ctr"/>
            <a:r>
              <a:rPr lang="en-GB" dirty="0">
                <a:solidFill>
                  <a:schemeClr val="tx1"/>
                </a:solidFill>
                <a:latin typeface="Twinkl" pitchFamily="50" charset="0"/>
              </a:rPr>
              <a:t>r - r - r</a:t>
            </a:r>
          </a:p>
          <a:p>
            <a:pPr algn="ctr"/>
            <a:r>
              <a:rPr lang="en-GB" dirty="0">
                <a:solidFill>
                  <a:schemeClr val="tx1"/>
                </a:solidFill>
                <a:latin typeface="Twinkl" pitchFamily="50" charset="0"/>
              </a:rPr>
              <a:t>r - r - r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79EB8714-B516-4FF3-8BCC-07BCF205AD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79425"/>
            <a:ext cx="8220075" cy="993775"/>
          </a:xfrm>
        </p:spPr>
        <p:txBody>
          <a:bodyPr/>
          <a:lstStyle/>
          <a:p>
            <a:r>
              <a:rPr lang="en-GB" altLang="en-US" dirty="0">
                <a:latin typeface="Twinkl" pitchFamily="2" charset="0"/>
              </a:rPr>
              <a:t>Let’s Sing!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0E295C5B-6948-422C-BAB2-354F42990A6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268760"/>
            <a:ext cx="4404055" cy="6228199"/>
          </a:xfrm>
          <a:prstGeom prst="rect">
            <a:avLst/>
          </a:prstGeom>
        </p:spPr>
      </p:pic>
      <p:pic>
        <p:nvPicPr>
          <p:cNvPr id="3" name="Frere Jacques">
            <a:hlinkClick r:id="" action="ppaction://media"/>
            <a:extLst>
              <a:ext uri="{FF2B5EF4-FFF2-40B4-BE49-F238E27FC236}">
                <a16:creationId xmlns:a16="http://schemas.microsoft.com/office/drawing/2014/main" id="{7346FB4A-B0C0-42A5-A8F5-F42A65C16F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22176" y="2881765"/>
            <a:ext cx="609600" cy="609600"/>
          </a:xfrm>
          <a:prstGeom prst="rect">
            <a:avLst/>
          </a:prstGeom>
        </p:spPr>
      </p:pic>
      <p:grpSp>
        <p:nvGrpSpPr>
          <p:cNvPr id="13" name="play">
            <a:extLst>
              <a:ext uri="{FF2B5EF4-FFF2-40B4-BE49-F238E27FC236}">
                <a16:creationId xmlns:a16="http://schemas.microsoft.com/office/drawing/2014/main" id="{A5FD9514-ECF2-44AC-8D53-6992891FDC86}"/>
              </a:ext>
            </a:extLst>
          </p:cNvPr>
          <p:cNvGrpSpPr/>
          <p:nvPr/>
        </p:nvGrpSpPr>
        <p:grpSpPr>
          <a:xfrm>
            <a:off x="6285074" y="5473162"/>
            <a:ext cx="2175354" cy="666750"/>
            <a:chOff x="6285074" y="4630121"/>
            <a:chExt cx="2175354" cy="666750"/>
          </a:xfrm>
        </p:grpSpPr>
        <p:sp>
          <p:nvSpPr>
            <p:cNvPr id="14" name="Rectangle: Rounded Corners 17">
              <a:extLst>
                <a:ext uri="{FF2B5EF4-FFF2-40B4-BE49-F238E27FC236}">
                  <a16:creationId xmlns:a16="http://schemas.microsoft.com/office/drawing/2014/main" id="{CAEA2959-6774-4E01-9018-144DD6C9555D}"/>
                </a:ext>
              </a:extLst>
            </p:cNvPr>
            <p:cNvSpPr/>
            <p:nvPr/>
          </p:nvSpPr>
          <p:spPr>
            <a:xfrm>
              <a:off x="6285074" y="4728827"/>
              <a:ext cx="1729326" cy="432048"/>
            </a:xfrm>
            <a:prstGeom prst="roundRect">
              <a:avLst>
                <a:gd name="adj" fmla="val 50000"/>
              </a:avLst>
            </a:prstGeom>
            <a:solidFill>
              <a:srgbClr val="F0821A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dirty="0">
                  <a:latin typeface="Twinkl" pitchFamily="2" charset="0"/>
                </a:rPr>
                <a:t>Play Song</a:t>
              </a:r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0FA07330-1044-4F03-91CB-242AEBDBDDF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533" t="5001" b="64794"/>
            <a:stretch/>
          </p:blipFill>
          <p:spPr bwMode="auto">
            <a:xfrm>
              <a:off x="7740349" y="4630121"/>
              <a:ext cx="720079" cy="666750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2"/>
              </a:solidFill>
            </a:ln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7C42DA11-070F-5AD7-2135-B5F54B7945E0}"/>
              </a:ext>
            </a:extLst>
          </p:cNvPr>
          <p:cNvGrpSpPr/>
          <p:nvPr/>
        </p:nvGrpSpPr>
        <p:grpSpPr>
          <a:xfrm>
            <a:off x="755576" y="5494318"/>
            <a:ext cx="879108" cy="587147"/>
            <a:chOff x="683568" y="620688"/>
            <a:chExt cx="879108" cy="587147"/>
          </a:xfrm>
        </p:grpSpPr>
        <p:sp>
          <p:nvSpPr>
            <p:cNvPr id="4" name="Arrow: Left 3">
              <a:hlinkClick r:id="rId7" action="ppaction://hlinksldjump"/>
              <a:extLst>
                <a:ext uri="{FF2B5EF4-FFF2-40B4-BE49-F238E27FC236}">
                  <a16:creationId xmlns:a16="http://schemas.microsoft.com/office/drawing/2014/main" id="{7E89F9F3-D702-002F-5A58-F3B64BFC6E71}"/>
                </a:ext>
              </a:extLst>
            </p:cNvPr>
            <p:cNvSpPr/>
            <p:nvPr/>
          </p:nvSpPr>
          <p:spPr>
            <a:xfrm>
              <a:off x="683568" y="620688"/>
              <a:ext cx="879108" cy="587147"/>
            </a:xfrm>
            <a:prstGeom prst="leftArrow">
              <a:avLst>
                <a:gd name="adj1" fmla="val 53024"/>
                <a:gd name="adj2" fmla="val 54536"/>
              </a:avLst>
            </a:prstGeom>
            <a:solidFill>
              <a:srgbClr val="F082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Rectangle: Rounded Corners 17">
              <a:hlinkClick r:id="rId7" action="ppaction://hlinksldjump"/>
              <a:extLst>
                <a:ext uri="{FF2B5EF4-FFF2-40B4-BE49-F238E27FC236}">
                  <a16:creationId xmlns:a16="http://schemas.microsoft.com/office/drawing/2014/main" id="{48D6DF38-AB56-575C-5FAF-3A0DF785C146}"/>
                </a:ext>
              </a:extLst>
            </p:cNvPr>
            <p:cNvSpPr/>
            <p:nvPr/>
          </p:nvSpPr>
          <p:spPr>
            <a:xfrm>
              <a:off x="894884" y="744109"/>
              <a:ext cx="667792" cy="340304"/>
            </a:xfrm>
            <a:prstGeom prst="roundRect">
              <a:avLst>
                <a:gd name="adj" fmla="val 18075"/>
              </a:avLst>
            </a:prstGeom>
            <a:no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b="1" dirty="0">
                  <a:latin typeface="Twinkl" pitchFamily="2" charset="0"/>
                </a:rPr>
                <a:t>back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07628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2652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79EB8714-B516-4FF3-8BCC-07BCF205AD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79425"/>
            <a:ext cx="8220075" cy="993775"/>
          </a:xfrm>
        </p:spPr>
        <p:txBody>
          <a:bodyPr/>
          <a:lstStyle/>
          <a:p>
            <a:r>
              <a:rPr lang="en-GB" altLang="en-US" dirty="0">
                <a:latin typeface="Twinkl" pitchFamily="2" charset="0"/>
              </a:rPr>
              <a:t>Let’s Sing!</a:t>
            </a:r>
          </a:p>
        </p:txBody>
      </p:sp>
      <p:sp>
        <p:nvSpPr>
          <p:cNvPr id="10" name="Rectangle: Rounded Corners 10">
            <a:extLst>
              <a:ext uri="{FF2B5EF4-FFF2-40B4-BE49-F238E27FC236}">
                <a16:creationId xmlns:a16="http://schemas.microsoft.com/office/drawing/2014/main" id="{859ADB85-1168-46D6-97F3-04118DE55654}"/>
              </a:ext>
            </a:extLst>
          </p:cNvPr>
          <p:cNvSpPr/>
          <p:nvPr/>
        </p:nvSpPr>
        <p:spPr>
          <a:xfrm>
            <a:off x="1907704" y="1589463"/>
            <a:ext cx="5328592" cy="2559617"/>
          </a:xfrm>
          <a:prstGeom prst="roundRect">
            <a:avLst>
              <a:gd name="adj" fmla="val 9641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Twinkl" pitchFamily="50" charset="0"/>
              </a:rPr>
              <a:t>(To the tune of ‘London </a:t>
            </a:r>
          </a:p>
          <a:p>
            <a:pPr algn="ctr"/>
            <a:r>
              <a:rPr lang="en-GB" dirty="0">
                <a:solidFill>
                  <a:schemeClr val="tx1"/>
                </a:solidFill>
                <a:latin typeface="Twinkl" pitchFamily="50" charset="0"/>
              </a:rPr>
              <a:t>Bridge Is Falling Down’)</a:t>
            </a:r>
          </a:p>
          <a:p>
            <a:pPr algn="ctr"/>
            <a:endParaRPr lang="en-GB" dirty="0">
              <a:solidFill>
                <a:schemeClr val="tx1"/>
              </a:solidFill>
              <a:latin typeface="Twinkl" pitchFamily="50" charset="0"/>
            </a:endParaRPr>
          </a:p>
          <a:p>
            <a:pPr algn="ctr"/>
            <a:r>
              <a:rPr lang="en-GB" dirty="0">
                <a:solidFill>
                  <a:schemeClr val="tx1"/>
                </a:solidFill>
                <a:latin typeface="Twinkl" pitchFamily="50" charset="0"/>
              </a:rPr>
              <a:t>We play with our cricket bats,</a:t>
            </a:r>
          </a:p>
          <a:p>
            <a:pPr algn="ctr"/>
            <a:r>
              <a:rPr lang="en-GB" dirty="0">
                <a:solidFill>
                  <a:schemeClr val="tx1"/>
                </a:solidFill>
                <a:latin typeface="Twinkl" pitchFamily="50" charset="0"/>
              </a:rPr>
              <a:t>b - b - b</a:t>
            </a:r>
          </a:p>
          <a:p>
            <a:pPr algn="ctr"/>
            <a:r>
              <a:rPr lang="en-GB" dirty="0">
                <a:solidFill>
                  <a:schemeClr val="tx1"/>
                </a:solidFill>
                <a:latin typeface="Twinkl" pitchFamily="50" charset="0"/>
              </a:rPr>
              <a:t>b - b - b</a:t>
            </a:r>
          </a:p>
          <a:p>
            <a:pPr algn="ctr"/>
            <a:r>
              <a:rPr lang="en-GB" dirty="0">
                <a:solidFill>
                  <a:schemeClr val="tx1"/>
                </a:solidFill>
                <a:latin typeface="Twinkl" pitchFamily="50" charset="0"/>
              </a:rPr>
              <a:t>We play with our cricket bats,</a:t>
            </a:r>
          </a:p>
          <a:p>
            <a:pPr algn="ctr"/>
            <a:r>
              <a:rPr lang="en-GB" dirty="0">
                <a:solidFill>
                  <a:schemeClr val="tx1"/>
                </a:solidFill>
                <a:latin typeface="Twinkl" pitchFamily="50" charset="0"/>
              </a:rPr>
              <a:t>Mind the windows!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D7312FA-25B7-433D-B808-039EEE8186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49754" y="2627770"/>
            <a:ext cx="2218264" cy="268196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2F0A28E-2F1F-44B6-A416-C4682F784C1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9512" y="1293026"/>
            <a:ext cx="2732283" cy="4630500"/>
          </a:xfrm>
          <a:prstGeom prst="rect">
            <a:avLst/>
          </a:prstGeom>
        </p:spPr>
      </p:pic>
      <p:pic>
        <p:nvPicPr>
          <p:cNvPr id="2" name="London Bridg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04664" y="3395738"/>
            <a:ext cx="609600" cy="609600"/>
          </a:xfrm>
          <a:prstGeom prst="rect">
            <a:avLst/>
          </a:prstGeom>
        </p:spPr>
      </p:pic>
      <p:grpSp>
        <p:nvGrpSpPr>
          <p:cNvPr id="11" name="play">
            <a:extLst>
              <a:ext uri="{FF2B5EF4-FFF2-40B4-BE49-F238E27FC236}">
                <a16:creationId xmlns:a16="http://schemas.microsoft.com/office/drawing/2014/main" id="{0DA35688-E961-49AD-8B18-66B684FBFB3E}"/>
              </a:ext>
            </a:extLst>
          </p:cNvPr>
          <p:cNvGrpSpPr/>
          <p:nvPr/>
        </p:nvGrpSpPr>
        <p:grpSpPr>
          <a:xfrm>
            <a:off x="6285074" y="5473162"/>
            <a:ext cx="2175354" cy="666750"/>
            <a:chOff x="6285074" y="4630121"/>
            <a:chExt cx="2175354" cy="666750"/>
          </a:xfrm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66DDFBE2-ED7F-499B-A5FD-B486BE88E551}"/>
                </a:ext>
              </a:extLst>
            </p:cNvPr>
            <p:cNvSpPr/>
            <p:nvPr/>
          </p:nvSpPr>
          <p:spPr>
            <a:xfrm>
              <a:off x="6285074" y="4728827"/>
              <a:ext cx="1729326" cy="432048"/>
            </a:xfrm>
            <a:prstGeom prst="roundRect">
              <a:avLst>
                <a:gd name="adj" fmla="val 50000"/>
              </a:avLst>
            </a:prstGeom>
            <a:solidFill>
              <a:srgbClr val="F0821A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dirty="0">
                  <a:latin typeface="Twinkl" pitchFamily="2" charset="0"/>
                </a:rPr>
                <a:t>Play Song</a:t>
              </a:r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90C57E76-3C88-4A20-8D5F-023F9A88A9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533" t="5001" b="64794"/>
            <a:stretch/>
          </p:blipFill>
          <p:spPr bwMode="auto">
            <a:xfrm>
              <a:off x="7740349" y="4630121"/>
              <a:ext cx="720079" cy="666750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2"/>
              </a:solidFill>
            </a:ln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0A461708-BFF2-0F6A-152C-D1F9843D15D3}"/>
              </a:ext>
            </a:extLst>
          </p:cNvPr>
          <p:cNvGrpSpPr/>
          <p:nvPr/>
        </p:nvGrpSpPr>
        <p:grpSpPr>
          <a:xfrm>
            <a:off x="755576" y="5494318"/>
            <a:ext cx="879108" cy="587147"/>
            <a:chOff x="683568" y="620688"/>
            <a:chExt cx="879108" cy="587147"/>
          </a:xfrm>
        </p:grpSpPr>
        <p:sp>
          <p:nvSpPr>
            <p:cNvPr id="4" name="Arrow: Left 3">
              <a:hlinkClick r:id="rId8" action="ppaction://hlinksldjump"/>
              <a:extLst>
                <a:ext uri="{FF2B5EF4-FFF2-40B4-BE49-F238E27FC236}">
                  <a16:creationId xmlns:a16="http://schemas.microsoft.com/office/drawing/2014/main" id="{4AFE3A2A-0FBA-CE52-4594-7BB61BA59856}"/>
                </a:ext>
              </a:extLst>
            </p:cNvPr>
            <p:cNvSpPr/>
            <p:nvPr/>
          </p:nvSpPr>
          <p:spPr>
            <a:xfrm>
              <a:off x="683568" y="620688"/>
              <a:ext cx="879108" cy="587147"/>
            </a:xfrm>
            <a:prstGeom prst="leftArrow">
              <a:avLst>
                <a:gd name="adj1" fmla="val 53024"/>
                <a:gd name="adj2" fmla="val 54536"/>
              </a:avLst>
            </a:prstGeom>
            <a:solidFill>
              <a:srgbClr val="F082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Rectangle: Rounded Corners 17">
              <a:hlinkClick r:id="rId8" action="ppaction://hlinksldjump"/>
              <a:extLst>
                <a:ext uri="{FF2B5EF4-FFF2-40B4-BE49-F238E27FC236}">
                  <a16:creationId xmlns:a16="http://schemas.microsoft.com/office/drawing/2014/main" id="{69ECA8A3-C2F4-9D02-82C1-EDD0118A07AF}"/>
                </a:ext>
              </a:extLst>
            </p:cNvPr>
            <p:cNvSpPr/>
            <p:nvPr/>
          </p:nvSpPr>
          <p:spPr>
            <a:xfrm>
              <a:off x="894884" y="744109"/>
              <a:ext cx="667792" cy="340304"/>
            </a:xfrm>
            <a:prstGeom prst="roundRect">
              <a:avLst>
                <a:gd name="adj" fmla="val 18075"/>
              </a:avLst>
            </a:prstGeom>
            <a:no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b="1" dirty="0">
                  <a:latin typeface="Twinkl" pitchFamily="2" charset="0"/>
                </a:rPr>
                <a:t>back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62635415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1818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00418DA2-2D15-47AC-9797-0DCC96F78A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79425"/>
            <a:ext cx="8220075" cy="993775"/>
          </a:xfrm>
        </p:spPr>
        <p:txBody>
          <a:bodyPr/>
          <a:lstStyle/>
          <a:p>
            <a:r>
              <a:rPr lang="en-GB" altLang="en-US" dirty="0">
                <a:latin typeface="Twinkl" pitchFamily="2" charset="0"/>
              </a:rPr>
              <a:t>Let’s Sing!</a:t>
            </a:r>
          </a:p>
        </p:txBody>
      </p:sp>
      <p:sp>
        <p:nvSpPr>
          <p:cNvPr id="12" name="Rectangle: Rounded Corners 1">
            <a:extLst>
              <a:ext uri="{FF2B5EF4-FFF2-40B4-BE49-F238E27FC236}">
                <a16:creationId xmlns:a16="http://schemas.microsoft.com/office/drawing/2014/main" id="{98180F46-9B8E-4B29-A297-FEBFA2547EA8}"/>
              </a:ext>
            </a:extLst>
          </p:cNvPr>
          <p:cNvSpPr/>
          <p:nvPr/>
        </p:nvSpPr>
        <p:spPr>
          <a:xfrm>
            <a:off x="2101080" y="1833240"/>
            <a:ext cx="4941840" cy="2099816"/>
          </a:xfrm>
          <a:prstGeom prst="roundRect">
            <a:avLst>
              <a:gd name="adj" fmla="val 9641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Twinkl" pitchFamily="50" charset="0"/>
              </a:rPr>
              <a:t>(To the tune of ‘Here We Go </a:t>
            </a:r>
            <a:r>
              <a:rPr lang="en-GB" dirty="0" err="1">
                <a:solidFill>
                  <a:schemeClr val="tx1"/>
                </a:solidFill>
                <a:latin typeface="Twinkl" pitchFamily="50" charset="0"/>
              </a:rPr>
              <a:t>Looby</a:t>
            </a:r>
            <a:r>
              <a:rPr lang="en-GB" dirty="0">
                <a:solidFill>
                  <a:schemeClr val="tx1"/>
                </a:solidFill>
                <a:latin typeface="Twinkl" pitchFamily="50" charset="0"/>
              </a:rPr>
              <a:t> Loo’)</a:t>
            </a:r>
          </a:p>
          <a:p>
            <a:pPr algn="ctr"/>
            <a:endParaRPr lang="en-GB" dirty="0">
              <a:solidFill>
                <a:schemeClr val="tx1"/>
              </a:solidFill>
              <a:latin typeface="Twinkl" pitchFamily="50" charset="0"/>
            </a:endParaRPr>
          </a:p>
          <a:p>
            <a:pPr algn="ctr"/>
            <a:r>
              <a:rPr lang="en-GB" dirty="0">
                <a:solidFill>
                  <a:schemeClr val="tx1"/>
                </a:solidFill>
                <a:latin typeface="Twinkl" pitchFamily="50" charset="0"/>
              </a:rPr>
              <a:t>Into the house - h, h,</a:t>
            </a:r>
          </a:p>
          <a:p>
            <a:pPr algn="ctr"/>
            <a:r>
              <a:rPr lang="en-GB" dirty="0">
                <a:solidFill>
                  <a:schemeClr val="tx1"/>
                </a:solidFill>
                <a:latin typeface="Twinkl" pitchFamily="50" charset="0"/>
              </a:rPr>
              <a:t>In through the new front door.</a:t>
            </a:r>
          </a:p>
          <a:p>
            <a:pPr algn="ctr"/>
            <a:r>
              <a:rPr lang="en-GB" dirty="0">
                <a:solidFill>
                  <a:schemeClr val="tx1"/>
                </a:solidFill>
                <a:latin typeface="Twinkl" pitchFamily="50" charset="0"/>
              </a:rPr>
              <a:t>Into the house - h, h,</a:t>
            </a:r>
          </a:p>
          <a:p>
            <a:pPr algn="ctr"/>
            <a:r>
              <a:rPr lang="en-GB" dirty="0">
                <a:solidFill>
                  <a:schemeClr val="tx1"/>
                </a:solidFill>
                <a:latin typeface="Twinkl" pitchFamily="50" charset="0"/>
              </a:rPr>
              <a:t>We cannot wait to explore!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DDE07915-E711-4315-9C73-E4079E33AF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91514" y="2021186"/>
            <a:ext cx="1148838" cy="353362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47DC3E2-7F72-4465-A388-33624F1E592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3608" y="981083"/>
            <a:ext cx="1539588" cy="4634856"/>
          </a:xfrm>
          <a:prstGeom prst="rect">
            <a:avLst/>
          </a:prstGeom>
        </p:spPr>
      </p:pic>
      <p:pic>
        <p:nvPicPr>
          <p:cNvPr id="2" name="Here We Go Looby Lo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43038" y="3205163"/>
            <a:ext cx="609600" cy="6096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310FCF4-EBD1-B54A-8EB7-31E65429BB7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86705" y="4000618"/>
            <a:ext cx="1611123" cy="2308579"/>
          </a:xfrm>
          <a:prstGeom prst="rect">
            <a:avLst/>
          </a:prstGeom>
        </p:spPr>
      </p:pic>
      <p:grpSp>
        <p:nvGrpSpPr>
          <p:cNvPr id="13" name="play">
            <a:extLst>
              <a:ext uri="{FF2B5EF4-FFF2-40B4-BE49-F238E27FC236}">
                <a16:creationId xmlns:a16="http://schemas.microsoft.com/office/drawing/2014/main" id="{43A44CB2-E165-4A5A-B296-692CA79004D1}"/>
              </a:ext>
            </a:extLst>
          </p:cNvPr>
          <p:cNvGrpSpPr/>
          <p:nvPr/>
        </p:nvGrpSpPr>
        <p:grpSpPr>
          <a:xfrm>
            <a:off x="6285074" y="5517232"/>
            <a:ext cx="2175354" cy="666750"/>
            <a:chOff x="6285074" y="4630121"/>
            <a:chExt cx="2175354" cy="666750"/>
          </a:xfrm>
        </p:grpSpPr>
        <p:sp>
          <p:nvSpPr>
            <p:cNvPr id="14" name="Rectangle: Rounded Corners 17">
              <a:extLst>
                <a:ext uri="{FF2B5EF4-FFF2-40B4-BE49-F238E27FC236}">
                  <a16:creationId xmlns:a16="http://schemas.microsoft.com/office/drawing/2014/main" id="{3C80FE2A-D1BA-468C-BCE8-30728299204F}"/>
                </a:ext>
              </a:extLst>
            </p:cNvPr>
            <p:cNvSpPr/>
            <p:nvPr/>
          </p:nvSpPr>
          <p:spPr>
            <a:xfrm>
              <a:off x="6285074" y="4728827"/>
              <a:ext cx="1729326" cy="432048"/>
            </a:xfrm>
            <a:prstGeom prst="roundRect">
              <a:avLst>
                <a:gd name="adj" fmla="val 50000"/>
              </a:avLst>
            </a:prstGeom>
            <a:solidFill>
              <a:srgbClr val="F0821A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dirty="0">
                  <a:latin typeface="Twinkl" pitchFamily="2" charset="0"/>
                </a:rPr>
                <a:t>Play Song</a:t>
              </a:r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6D29FFEC-49D0-420A-B6E2-02E4AEB596B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533" t="5001" b="64794"/>
            <a:stretch/>
          </p:blipFill>
          <p:spPr bwMode="auto">
            <a:xfrm>
              <a:off x="7740349" y="4630121"/>
              <a:ext cx="720079" cy="666750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2"/>
              </a:solidFill>
            </a:ln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0FDB3D48-BEC1-912D-C718-F66B8E73FDB9}"/>
              </a:ext>
            </a:extLst>
          </p:cNvPr>
          <p:cNvGrpSpPr/>
          <p:nvPr/>
        </p:nvGrpSpPr>
        <p:grpSpPr>
          <a:xfrm>
            <a:off x="755576" y="5494318"/>
            <a:ext cx="879108" cy="587147"/>
            <a:chOff x="683568" y="620688"/>
            <a:chExt cx="879108" cy="587147"/>
          </a:xfrm>
        </p:grpSpPr>
        <p:sp>
          <p:nvSpPr>
            <p:cNvPr id="5" name="Arrow: Left 4">
              <a:hlinkClick r:id="rId9" action="ppaction://hlinksldjump"/>
              <a:extLst>
                <a:ext uri="{FF2B5EF4-FFF2-40B4-BE49-F238E27FC236}">
                  <a16:creationId xmlns:a16="http://schemas.microsoft.com/office/drawing/2014/main" id="{F413D1FD-962C-C567-C84B-70FFEAA6A9E0}"/>
                </a:ext>
              </a:extLst>
            </p:cNvPr>
            <p:cNvSpPr/>
            <p:nvPr/>
          </p:nvSpPr>
          <p:spPr>
            <a:xfrm>
              <a:off x="683568" y="620688"/>
              <a:ext cx="879108" cy="587147"/>
            </a:xfrm>
            <a:prstGeom prst="leftArrow">
              <a:avLst>
                <a:gd name="adj1" fmla="val 53024"/>
                <a:gd name="adj2" fmla="val 54536"/>
              </a:avLst>
            </a:prstGeom>
            <a:solidFill>
              <a:srgbClr val="F082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Rectangle: Rounded Corners 17">
              <a:hlinkClick r:id="rId9" action="ppaction://hlinksldjump"/>
              <a:extLst>
                <a:ext uri="{FF2B5EF4-FFF2-40B4-BE49-F238E27FC236}">
                  <a16:creationId xmlns:a16="http://schemas.microsoft.com/office/drawing/2014/main" id="{7FCAA8A9-C19B-BCAB-3AB8-A98F092C77E1}"/>
                </a:ext>
              </a:extLst>
            </p:cNvPr>
            <p:cNvSpPr/>
            <p:nvPr/>
          </p:nvSpPr>
          <p:spPr>
            <a:xfrm>
              <a:off x="894884" y="744109"/>
              <a:ext cx="667792" cy="340304"/>
            </a:xfrm>
            <a:prstGeom prst="roundRect">
              <a:avLst>
                <a:gd name="adj" fmla="val 18075"/>
              </a:avLst>
            </a:prstGeom>
            <a:no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b="1" dirty="0">
                  <a:latin typeface="Twinkl" pitchFamily="2" charset="0"/>
                </a:rPr>
                <a:t>back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03727113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1592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: Rounded Corners 17">
            <a:hlinkClick r:id="rId2" action="ppaction://hlinksldjump"/>
            <a:extLst>
              <a:ext uri="{FF2B5EF4-FFF2-40B4-BE49-F238E27FC236}">
                <a16:creationId xmlns:a16="http://schemas.microsoft.com/office/drawing/2014/main" id="{A3D309EE-5FEF-4F97-8336-1EEBB2E790E7}"/>
              </a:ext>
            </a:extLst>
          </p:cNvPr>
          <p:cNvSpPr/>
          <p:nvPr/>
        </p:nvSpPr>
        <p:spPr>
          <a:xfrm>
            <a:off x="1334580" y="1412776"/>
            <a:ext cx="1152128" cy="806425"/>
          </a:xfrm>
          <a:prstGeom prst="roundRect">
            <a:avLst>
              <a:gd name="adj" fmla="val 18075"/>
            </a:avLst>
          </a:prstGeom>
          <a:solidFill>
            <a:srgbClr val="F0821A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>
                <a:latin typeface="Twinkl" pitchFamily="2" charset="0"/>
              </a:rPr>
              <a:t>s</a:t>
            </a:r>
          </a:p>
        </p:txBody>
      </p:sp>
      <p:sp>
        <p:nvSpPr>
          <p:cNvPr id="5" name="Rectangle: Rounded Corners 17">
            <a:hlinkClick r:id="rId3" action="ppaction://hlinksldjump"/>
            <a:extLst>
              <a:ext uri="{FF2B5EF4-FFF2-40B4-BE49-F238E27FC236}">
                <a16:creationId xmlns:a16="http://schemas.microsoft.com/office/drawing/2014/main" id="{683F91C2-959E-BF60-1715-BF81CF457092}"/>
              </a:ext>
            </a:extLst>
          </p:cNvPr>
          <p:cNvSpPr/>
          <p:nvPr/>
        </p:nvSpPr>
        <p:spPr>
          <a:xfrm>
            <a:off x="2637617" y="1412776"/>
            <a:ext cx="1152128" cy="806425"/>
          </a:xfrm>
          <a:prstGeom prst="roundRect">
            <a:avLst>
              <a:gd name="adj" fmla="val 18075"/>
            </a:avLst>
          </a:prstGeom>
          <a:solidFill>
            <a:srgbClr val="F0821A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>
                <a:latin typeface="Twinkl" pitchFamily="2" charset="0"/>
              </a:rPr>
              <a:t>a</a:t>
            </a:r>
          </a:p>
        </p:txBody>
      </p:sp>
      <p:sp>
        <p:nvSpPr>
          <p:cNvPr id="6" name="Rectangle: Rounded Corners 17">
            <a:hlinkClick r:id="rId4" action="ppaction://hlinksldjump"/>
            <a:extLst>
              <a:ext uri="{FF2B5EF4-FFF2-40B4-BE49-F238E27FC236}">
                <a16:creationId xmlns:a16="http://schemas.microsoft.com/office/drawing/2014/main" id="{C3B6D644-2EC2-F2A0-AD90-5AFB37F0C046}"/>
              </a:ext>
            </a:extLst>
          </p:cNvPr>
          <p:cNvSpPr/>
          <p:nvPr/>
        </p:nvSpPr>
        <p:spPr>
          <a:xfrm>
            <a:off x="3940654" y="1412776"/>
            <a:ext cx="1152128" cy="806425"/>
          </a:xfrm>
          <a:prstGeom prst="roundRect">
            <a:avLst>
              <a:gd name="adj" fmla="val 18075"/>
            </a:avLst>
          </a:prstGeom>
          <a:solidFill>
            <a:srgbClr val="F0821A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>
                <a:latin typeface="Twinkl" pitchFamily="2" charset="0"/>
              </a:rPr>
              <a:t>t</a:t>
            </a:r>
          </a:p>
        </p:txBody>
      </p:sp>
      <p:sp>
        <p:nvSpPr>
          <p:cNvPr id="9" name="Rectangle: Rounded Corners 17">
            <a:hlinkClick r:id="rId5" action="ppaction://hlinksldjump"/>
            <a:extLst>
              <a:ext uri="{FF2B5EF4-FFF2-40B4-BE49-F238E27FC236}">
                <a16:creationId xmlns:a16="http://schemas.microsoft.com/office/drawing/2014/main" id="{572D0A57-1B5C-0D33-208B-98F6FF5B6877}"/>
              </a:ext>
            </a:extLst>
          </p:cNvPr>
          <p:cNvSpPr/>
          <p:nvPr/>
        </p:nvSpPr>
        <p:spPr>
          <a:xfrm>
            <a:off x="5261477" y="1412776"/>
            <a:ext cx="1152128" cy="806425"/>
          </a:xfrm>
          <a:prstGeom prst="roundRect">
            <a:avLst>
              <a:gd name="adj" fmla="val 18075"/>
            </a:avLst>
          </a:prstGeom>
          <a:solidFill>
            <a:srgbClr val="F0821A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>
                <a:latin typeface="Twinkl" pitchFamily="2" charset="0"/>
              </a:rPr>
              <a:t>p</a:t>
            </a:r>
          </a:p>
        </p:txBody>
      </p:sp>
      <p:sp>
        <p:nvSpPr>
          <p:cNvPr id="10" name="Rectangle: Rounded Corners 17">
            <a:hlinkClick r:id="rId6" action="ppaction://hlinksldjump"/>
            <a:extLst>
              <a:ext uri="{FF2B5EF4-FFF2-40B4-BE49-F238E27FC236}">
                <a16:creationId xmlns:a16="http://schemas.microsoft.com/office/drawing/2014/main" id="{EC781B48-B5D0-12B9-D0E1-02FB4936A296}"/>
              </a:ext>
            </a:extLst>
          </p:cNvPr>
          <p:cNvSpPr/>
          <p:nvPr/>
        </p:nvSpPr>
        <p:spPr>
          <a:xfrm>
            <a:off x="6588224" y="1412776"/>
            <a:ext cx="1152128" cy="806425"/>
          </a:xfrm>
          <a:prstGeom prst="roundRect">
            <a:avLst>
              <a:gd name="adj" fmla="val 18075"/>
            </a:avLst>
          </a:prstGeom>
          <a:solidFill>
            <a:srgbClr val="F0821A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err="1">
                <a:latin typeface="Twinkl" pitchFamily="2" charset="0"/>
              </a:rPr>
              <a:t>i</a:t>
            </a:r>
            <a:endParaRPr lang="en-GB" sz="5400" b="1" dirty="0">
              <a:latin typeface="Twinkl" pitchFamily="2" charset="0"/>
            </a:endParaRPr>
          </a:p>
        </p:txBody>
      </p:sp>
      <p:sp>
        <p:nvSpPr>
          <p:cNvPr id="16" name="Rectangle: Rounded Corners 17">
            <a:hlinkClick r:id="rId7" action="ppaction://hlinksldjump"/>
            <a:extLst>
              <a:ext uri="{FF2B5EF4-FFF2-40B4-BE49-F238E27FC236}">
                <a16:creationId xmlns:a16="http://schemas.microsoft.com/office/drawing/2014/main" id="{435DD827-FDEC-9D81-5628-E4BBD4FC3136}"/>
              </a:ext>
            </a:extLst>
          </p:cNvPr>
          <p:cNvSpPr/>
          <p:nvPr/>
        </p:nvSpPr>
        <p:spPr>
          <a:xfrm>
            <a:off x="1334580" y="2479083"/>
            <a:ext cx="1152128" cy="806425"/>
          </a:xfrm>
          <a:prstGeom prst="roundRect">
            <a:avLst>
              <a:gd name="adj" fmla="val 18075"/>
            </a:avLst>
          </a:prstGeom>
          <a:solidFill>
            <a:srgbClr val="F0821A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>
                <a:latin typeface="Twinkl" pitchFamily="2" charset="0"/>
              </a:rPr>
              <a:t>n</a:t>
            </a:r>
          </a:p>
        </p:txBody>
      </p:sp>
      <p:sp>
        <p:nvSpPr>
          <p:cNvPr id="19" name="Rectangle: Rounded Corners 17">
            <a:hlinkClick r:id="rId8" action="ppaction://hlinksldjump"/>
            <a:extLst>
              <a:ext uri="{FF2B5EF4-FFF2-40B4-BE49-F238E27FC236}">
                <a16:creationId xmlns:a16="http://schemas.microsoft.com/office/drawing/2014/main" id="{3320A257-6614-BC6C-D5A9-D3D3400DD063}"/>
              </a:ext>
            </a:extLst>
          </p:cNvPr>
          <p:cNvSpPr/>
          <p:nvPr/>
        </p:nvSpPr>
        <p:spPr>
          <a:xfrm>
            <a:off x="2637617" y="2479083"/>
            <a:ext cx="1152128" cy="806425"/>
          </a:xfrm>
          <a:prstGeom prst="roundRect">
            <a:avLst>
              <a:gd name="adj" fmla="val 18075"/>
            </a:avLst>
          </a:prstGeom>
          <a:solidFill>
            <a:srgbClr val="F0821A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>
                <a:latin typeface="Twinkl" pitchFamily="2" charset="0"/>
              </a:rPr>
              <a:t>m</a:t>
            </a:r>
          </a:p>
        </p:txBody>
      </p:sp>
      <p:sp>
        <p:nvSpPr>
          <p:cNvPr id="20" name="Rectangle: Rounded Corners 17">
            <a:hlinkClick r:id="rId9" action="ppaction://hlinksldjump"/>
            <a:extLst>
              <a:ext uri="{FF2B5EF4-FFF2-40B4-BE49-F238E27FC236}">
                <a16:creationId xmlns:a16="http://schemas.microsoft.com/office/drawing/2014/main" id="{41EF0B07-1AF2-605E-887C-C01E93931E73}"/>
              </a:ext>
            </a:extLst>
          </p:cNvPr>
          <p:cNvSpPr/>
          <p:nvPr/>
        </p:nvSpPr>
        <p:spPr>
          <a:xfrm>
            <a:off x="3940654" y="2479083"/>
            <a:ext cx="1152128" cy="806425"/>
          </a:xfrm>
          <a:prstGeom prst="roundRect">
            <a:avLst>
              <a:gd name="adj" fmla="val 18075"/>
            </a:avLst>
          </a:prstGeom>
          <a:solidFill>
            <a:srgbClr val="F0821A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>
                <a:latin typeface="Twinkl" pitchFamily="2" charset="0"/>
              </a:rPr>
              <a:t>d</a:t>
            </a:r>
          </a:p>
        </p:txBody>
      </p:sp>
      <p:sp>
        <p:nvSpPr>
          <p:cNvPr id="21" name="Rectangle: Rounded Corners 17">
            <a:hlinkClick r:id="rId10" action="ppaction://hlinksldjump"/>
            <a:extLst>
              <a:ext uri="{FF2B5EF4-FFF2-40B4-BE49-F238E27FC236}">
                <a16:creationId xmlns:a16="http://schemas.microsoft.com/office/drawing/2014/main" id="{FA1D34FE-AA7F-D596-7CFC-7495AFC16DCB}"/>
              </a:ext>
            </a:extLst>
          </p:cNvPr>
          <p:cNvSpPr/>
          <p:nvPr/>
        </p:nvSpPr>
        <p:spPr>
          <a:xfrm>
            <a:off x="5261477" y="2479083"/>
            <a:ext cx="1152128" cy="806425"/>
          </a:xfrm>
          <a:prstGeom prst="roundRect">
            <a:avLst>
              <a:gd name="adj" fmla="val 18075"/>
            </a:avLst>
          </a:prstGeom>
          <a:solidFill>
            <a:srgbClr val="F0821A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>
                <a:latin typeface="Twinkl" pitchFamily="2" charset="0"/>
              </a:rPr>
              <a:t>g</a:t>
            </a:r>
          </a:p>
        </p:txBody>
      </p:sp>
      <p:sp>
        <p:nvSpPr>
          <p:cNvPr id="22" name="Rectangle: Rounded Corners 17">
            <a:hlinkClick r:id="rId11" action="ppaction://hlinksldjump"/>
            <a:extLst>
              <a:ext uri="{FF2B5EF4-FFF2-40B4-BE49-F238E27FC236}">
                <a16:creationId xmlns:a16="http://schemas.microsoft.com/office/drawing/2014/main" id="{F5F15F1A-01BE-562D-B42F-4D3B6687F85E}"/>
              </a:ext>
            </a:extLst>
          </p:cNvPr>
          <p:cNvSpPr/>
          <p:nvPr/>
        </p:nvSpPr>
        <p:spPr>
          <a:xfrm>
            <a:off x="6588224" y="2479083"/>
            <a:ext cx="1152128" cy="806425"/>
          </a:xfrm>
          <a:prstGeom prst="roundRect">
            <a:avLst>
              <a:gd name="adj" fmla="val 18075"/>
            </a:avLst>
          </a:prstGeom>
          <a:solidFill>
            <a:srgbClr val="F0821A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>
                <a:latin typeface="Twinkl" pitchFamily="2" charset="0"/>
              </a:rPr>
              <a:t>o</a:t>
            </a:r>
          </a:p>
        </p:txBody>
      </p:sp>
      <p:sp>
        <p:nvSpPr>
          <p:cNvPr id="24" name="Rectangle: Rounded Corners 17">
            <a:hlinkClick r:id="rId12" action="ppaction://hlinksldjump"/>
            <a:extLst>
              <a:ext uri="{FF2B5EF4-FFF2-40B4-BE49-F238E27FC236}">
                <a16:creationId xmlns:a16="http://schemas.microsoft.com/office/drawing/2014/main" id="{0D21F5C9-B656-79CB-CCE0-FBD34F7F3E45}"/>
              </a:ext>
            </a:extLst>
          </p:cNvPr>
          <p:cNvSpPr/>
          <p:nvPr/>
        </p:nvSpPr>
        <p:spPr>
          <a:xfrm>
            <a:off x="1334580" y="3501008"/>
            <a:ext cx="1152128" cy="806425"/>
          </a:xfrm>
          <a:prstGeom prst="roundRect">
            <a:avLst>
              <a:gd name="adj" fmla="val 18075"/>
            </a:avLst>
          </a:prstGeom>
          <a:solidFill>
            <a:srgbClr val="F0821A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>
                <a:latin typeface="Twinkl" pitchFamily="2" charset="0"/>
              </a:rPr>
              <a:t>c</a:t>
            </a:r>
          </a:p>
        </p:txBody>
      </p:sp>
      <p:sp>
        <p:nvSpPr>
          <p:cNvPr id="25" name="Rectangle: Rounded Corners 17">
            <a:hlinkClick r:id="rId13" action="ppaction://hlinksldjump"/>
            <a:extLst>
              <a:ext uri="{FF2B5EF4-FFF2-40B4-BE49-F238E27FC236}">
                <a16:creationId xmlns:a16="http://schemas.microsoft.com/office/drawing/2014/main" id="{9885D492-A28C-0DBA-0FF0-797532EA997E}"/>
              </a:ext>
            </a:extLst>
          </p:cNvPr>
          <p:cNvSpPr/>
          <p:nvPr/>
        </p:nvSpPr>
        <p:spPr>
          <a:xfrm>
            <a:off x="2637617" y="3501008"/>
            <a:ext cx="1152128" cy="806425"/>
          </a:xfrm>
          <a:prstGeom prst="roundRect">
            <a:avLst>
              <a:gd name="adj" fmla="val 18075"/>
            </a:avLst>
          </a:prstGeom>
          <a:solidFill>
            <a:srgbClr val="F0821A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>
                <a:latin typeface="Twinkl" pitchFamily="2" charset="0"/>
              </a:rPr>
              <a:t>k</a:t>
            </a:r>
          </a:p>
        </p:txBody>
      </p:sp>
      <p:sp>
        <p:nvSpPr>
          <p:cNvPr id="26" name="Rectangle: Rounded Corners 17">
            <a:hlinkClick r:id="rId14" action="ppaction://hlinksldjump"/>
            <a:extLst>
              <a:ext uri="{FF2B5EF4-FFF2-40B4-BE49-F238E27FC236}">
                <a16:creationId xmlns:a16="http://schemas.microsoft.com/office/drawing/2014/main" id="{CFB430A1-43DB-144E-B2B4-C00C2519A187}"/>
              </a:ext>
            </a:extLst>
          </p:cNvPr>
          <p:cNvSpPr/>
          <p:nvPr/>
        </p:nvSpPr>
        <p:spPr>
          <a:xfrm>
            <a:off x="3940654" y="3501008"/>
            <a:ext cx="1152128" cy="806425"/>
          </a:xfrm>
          <a:prstGeom prst="roundRect">
            <a:avLst>
              <a:gd name="adj" fmla="val 18075"/>
            </a:avLst>
          </a:prstGeom>
          <a:solidFill>
            <a:srgbClr val="F0821A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>
                <a:latin typeface="Twinkl" pitchFamily="2" charset="0"/>
              </a:rPr>
              <a:t>e</a:t>
            </a:r>
          </a:p>
        </p:txBody>
      </p:sp>
      <p:sp>
        <p:nvSpPr>
          <p:cNvPr id="27" name="Rectangle: Rounded Corners 17">
            <a:hlinkClick r:id="rId15" action="ppaction://hlinksldjump"/>
            <a:extLst>
              <a:ext uri="{FF2B5EF4-FFF2-40B4-BE49-F238E27FC236}">
                <a16:creationId xmlns:a16="http://schemas.microsoft.com/office/drawing/2014/main" id="{7547321A-05BE-C989-831B-3F7B6432FD94}"/>
              </a:ext>
            </a:extLst>
          </p:cNvPr>
          <p:cNvSpPr/>
          <p:nvPr/>
        </p:nvSpPr>
        <p:spPr>
          <a:xfrm>
            <a:off x="5261477" y="3501008"/>
            <a:ext cx="1152128" cy="806425"/>
          </a:xfrm>
          <a:prstGeom prst="roundRect">
            <a:avLst>
              <a:gd name="adj" fmla="val 18075"/>
            </a:avLst>
          </a:prstGeom>
          <a:solidFill>
            <a:srgbClr val="F0821A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>
                <a:latin typeface="Twinkl" pitchFamily="2" charset="0"/>
              </a:rPr>
              <a:t>u</a:t>
            </a:r>
          </a:p>
        </p:txBody>
      </p:sp>
      <p:sp>
        <p:nvSpPr>
          <p:cNvPr id="28" name="Rectangle: Rounded Corners 17">
            <a:hlinkClick r:id="rId16" action="ppaction://hlinksldjump"/>
            <a:extLst>
              <a:ext uri="{FF2B5EF4-FFF2-40B4-BE49-F238E27FC236}">
                <a16:creationId xmlns:a16="http://schemas.microsoft.com/office/drawing/2014/main" id="{370968A7-2850-7DB5-AE08-36D9BB1C4D2C}"/>
              </a:ext>
            </a:extLst>
          </p:cNvPr>
          <p:cNvSpPr/>
          <p:nvPr/>
        </p:nvSpPr>
        <p:spPr>
          <a:xfrm>
            <a:off x="6588224" y="3501008"/>
            <a:ext cx="1152128" cy="806425"/>
          </a:xfrm>
          <a:prstGeom prst="roundRect">
            <a:avLst>
              <a:gd name="adj" fmla="val 18075"/>
            </a:avLst>
          </a:prstGeom>
          <a:solidFill>
            <a:srgbClr val="F0821A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>
                <a:latin typeface="Twinkl" pitchFamily="2" charset="0"/>
              </a:rPr>
              <a:t>r</a:t>
            </a:r>
          </a:p>
        </p:txBody>
      </p:sp>
      <p:sp>
        <p:nvSpPr>
          <p:cNvPr id="31" name="Rectangle: Rounded Corners 17">
            <a:hlinkClick r:id="rId17" action="ppaction://hlinksldjump"/>
            <a:extLst>
              <a:ext uri="{FF2B5EF4-FFF2-40B4-BE49-F238E27FC236}">
                <a16:creationId xmlns:a16="http://schemas.microsoft.com/office/drawing/2014/main" id="{CB8470F2-919C-9E7F-6CC4-2977C3CBEFE2}"/>
              </a:ext>
            </a:extLst>
          </p:cNvPr>
          <p:cNvSpPr/>
          <p:nvPr/>
        </p:nvSpPr>
        <p:spPr>
          <a:xfrm>
            <a:off x="1967845" y="4539696"/>
            <a:ext cx="1152128" cy="806425"/>
          </a:xfrm>
          <a:prstGeom prst="roundRect">
            <a:avLst>
              <a:gd name="adj" fmla="val 18075"/>
            </a:avLst>
          </a:prstGeom>
          <a:solidFill>
            <a:srgbClr val="F0821A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>
                <a:latin typeface="Twinkl" pitchFamily="2" charset="0"/>
              </a:rPr>
              <a:t>b</a:t>
            </a:r>
          </a:p>
        </p:txBody>
      </p:sp>
      <p:sp>
        <p:nvSpPr>
          <p:cNvPr id="32" name="Rectangle: Rounded Corners 17">
            <a:hlinkClick r:id="rId18" action="ppaction://hlinksldjump"/>
            <a:extLst>
              <a:ext uri="{FF2B5EF4-FFF2-40B4-BE49-F238E27FC236}">
                <a16:creationId xmlns:a16="http://schemas.microsoft.com/office/drawing/2014/main" id="{BD20D0C2-953C-D86F-A60B-4BFABC946AF2}"/>
              </a:ext>
            </a:extLst>
          </p:cNvPr>
          <p:cNvSpPr/>
          <p:nvPr/>
        </p:nvSpPr>
        <p:spPr>
          <a:xfrm>
            <a:off x="3270882" y="4539696"/>
            <a:ext cx="1152128" cy="806425"/>
          </a:xfrm>
          <a:prstGeom prst="roundRect">
            <a:avLst>
              <a:gd name="adj" fmla="val 18075"/>
            </a:avLst>
          </a:prstGeom>
          <a:solidFill>
            <a:srgbClr val="F0821A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>
                <a:latin typeface="Twinkl" pitchFamily="2" charset="0"/>
              </a:rPr>
              <a:t>h</a:t>
            </a:r>
          </a:p>
        </p:txBody>
      </p:sp>
      <p:sp>
        <p:nvSpPr>
          <p:cNvPr id="33" name="Rectangle: Rounded Corners 17">
            <a:hlinkClick r:id="rId19" action="ppaction://hlinksldjump"/>
            <a:extLst>
              <a:ext uri="{FF2B5EF4-FFF2-40B4-BE49-F238E27FC236}">
                <a16:creationId xmlns:a16="http://schemas.microsoft.com/office/drawing/2014/main" id="{0025C25E-041F-0F6C-0A2D-FDC68A8E7E2A}"/>
              </a:ext>
            </a:extLst>
          </p:cNvPr>
          <p:cNvSpPr/>
          <p:nvPr/>
        </p:nvSpPr>
        <p:spPr>
          <a:xfrm>
            <a:off x="4573919" y="4539696"/>
            <a:ext cx="1152128" cy="806425"/>
          </a:xfrm>
          <a:prstGeom prst="roundRect">
            <a:avLst>
              <a:gd name="adj" fmla="val 18075"/>
            </a:avLst>
          </a:prstGeom>
          <a:solidFill>
            <a:srgbClr val="F0821A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>
                <a:latin typeface="Twinkl" pitchFamily="2" charset="0"/>
              </a:rPr>
              <a:t>f</a:t>
            </a:r>
          </a:p>
        </p:txBody>
      </p:sp>
      <p:sp>
        <p:nvSpPr>
          <p:cNvPr id="34" name="Rectangle: Rounded Corners 17">
            <a:hlinkClick r:id="rId20" action="ppaction://hlinksldjump"/>
            <a:extLst>
              <a:ext uri="{FF2B5EF4-FFF2-40B4-BE49-F238E27FC236}">
                <a16:creationId xmlns:a16="http://schemas.microsoft.com/office/drawing/2014/main" id="{C1381382-81A1-C1F1-F257-B44989C67094}"/>
              </a:ext>
            </a:extLst>
          </p:cNvPr>
          <p:cNvSpPr/>
          <p:nvPr/>
        </p:nvSpPr>
        <p:spPr>
          <a:xfrm>
            <a:off x="5894742" y="4539696"/>
            <a:ext cx="1152128" cy="806425"/>
          </a:xfrm>
          <a:prstGeom prst="roundRect">
            <a:avLst>
              <a:gd name="adj" fmla="val 18075"/>
            </a:avLst>
          </a:prstGeom>
          <a:solidFill>
            <a:srgbClr val="F0821A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>
                <a:latin typeface="Twinkl" pitchFamily="2" charset="0"/>
              </a:rPr>
              <a:t>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79EB8714-B516-4FF3-8BCC-07BCF205AD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79425"/>
            <a:ext cx="8220075" cy="993775"/>
          </a:xfrm>
        </p:spPr>
        <p:txBody>
          <a:bodyPr/>
          <a:lstStyle/>
          <a:p>
            <a:r>
              <a:rPr lang="en-GB" altLang="en-US" dirty="0">
                <a:latin typeface="Twinkl" pitchFamily="2" charset="0"/>
              </a:rPr>
              <a:t>Let’s Sing!</a:t>
            </a:r>
          </a:p>
        </p:txBody>
      </p:sp>
      <p:sp>
        <p:nvSpPr>
          <p:cNvPr id="14" name="Rectangle: Rounded Corners 10">
            <a:extLst>
              <a:ext uri="{FF2B5EF4-FFF2-40B4-BE49-F238E27FC236}">
                <a16:creationId xmlns:a16="http://schemas.microsoft.com/office/drawing/2014/main" id="{859ADB85-1168-46D6-97F3-04118DE55654}"/>
              </a:ext>
            </a:extLst>
          </p:cNvPr>
          <p:cNvSpPr/>
          <p:nvPr/>
        </p:nvSpPr>
        <p:spPr>
          <a:xfrm>
            <a:off x="1907704" y="1589463"/>
            <a:ext cx="5328592" cy="2559617"/>
          </a:xfrm>
          <a:prstGeom prst="roundRect">
            <a:avLst>
              <a:gd name="adj" fmla="val 9641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Twinkl" pitchFamily="50" charset="0"/>
              </a:rPr>
              <a:t>(To the tune of ‘Twinkle, Twinkle, Little Star’)</a:t>
            </a:r>
          </a:p>
          <a:p>
            <a:pPr algn="ctr"/>
            <a:endParaRPr lang="en-GB" dirty="0">
              <a:solidFill>
                <a:schemeClr val="tx1"/>
              </a:solidFill>
              <a:latin typeface="Twinkl" pitchFamily="50" charset="0"/>
            </a:endParaRPr>
          </a:p>
          <a:p>
            <a:pPr algn="ctr"/>
            <a:r>
              <a:rPr lang="en-GB" dirty="0">
                <a:solidFill>
                  <a:schemeClr val="tx1"/>
                </a:solidFill>
              </a:rPr>
              <a:t>Twinkle, twinkle, cast a spell</a:t>
            </a:r>
          </a:p>
          <a:p>
            <a:pPr algn="ctr"/>
            <a:r>
              <a:rPr lang="en-GB" dirty="0">
                <a:solidFill>
                  <a:schemeClr val="tx1"/>
                </a:solidFill>
              </a:rPr>
              <a:t>In the night so we sleep well.</a:t>
            </a:r>
          </a:p>
          <a:p>
            <a:pPr algn="ctr"/>
            <a:r>
              <a:rPr lang="en-GB" dirty="0">
                <a:solidFill>
                  <a:schemeClr val="tx1"/>
                </a:solidFill>
              </a:rPr>
              <a:t>See she waves her little light,</a:t>
            </a:r>
          </a:p>
          <a:p>
            <a:pPr algn="ctr"/>
            <a:r>
              <a:rPr lang="en-GB" dirty="0">
                <a:solidFill>
                  <a:schemeClr val="tx1"/>
                </a:solidFill>
              </a:rPr>
              <a:t>f - f all the night.</a:t>
            </a:r>
          </a:p>
          <a:p>
            <a:pPr algn="ctr"/>
            <a:r>
              <a:rPr lang="en-GB" dirty="0">
                <a:solidFill>
                  <a:schemeClr val="tx1"/>
                </a:solidFill>
              </a:rPr>
              <a:t>Twinkle, twinkle, cast a spell</a:t>
            </a:r>
          </a:p>
          <a:p>
            <a:pPr algn="ctr"/>
            <a:r>
              <a:rPr lang="en-GB" dirty="0">
                <a:solidFill>
                  <a:schemeClr val="tx1"/>
                </a:solidFill>
              </a:rPr>
              <a:t>In the night so we sleep well.</a:t>
            </a:r>
            <a:endParaRPr lang="en-GB" dirty="0">
              <a:solidFill>
                <a:schemeClr val="tx1"/>
              </a:solidFill>
              <a:latin typeface="Twinkl" pitchFamily="50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971BD4F3-299A-43C2-BF07-9862DC0654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1560" y="2172800"/>
            <a:ext cx="2239521" cy="4290400"/>
          </a:xfrm>
          <a:prstGeom prst="rect">
            <a:avLst/>
          </a:prstGeom>
        </p:spPr>
      </p:pic>
      <p:pic>
        <p:nvPicPr>
          <p:cNvPr id="2" name="Twinkle Twinkle Little Star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49350" y="3708400"/>
            <a:ext cx="609600" cy="609600"/>
          </a:xfrm>
          <a:prstGeom prst="rect">
            <a:avLst/>
          </a:prstGeom>
        </p:spPr>
      </p:pic>
      <p:grpSp>
        <p:nvGrpSpPr>
          <p:cNvPr id="11" name="play">
            <a:extLst>
              <a:ext uri="{FF2B5EF4-FFF2-40B4-BE49-F238E27FC236}">
                <a16:creationId xmlns:a16="http://schemas.microsoft.com/office/drawing/2014/main" id="{64E5FF71-0A4D-42DA-B802-70BE8A85E9DC}"/>
              </a:ext>
            </a:extLst>
          </p:cNvPr>
          <p:cNvGrpSpPr/>
          <p:nvPr/>
        </p:nvGrpSpPr>
        <p:grpSpPr>
          <a:xfrm>
            <a:off x="6285074" y="5473162"/>
            <a:ext cx="2175354" cy="666750"/>
            <a:chOff x="6285074" y="4630121"/>
            <a:chExt cx="2175354" cy="666750"/>
          </a:xfrm>
        </p:grpSpPr>
        <p:sp>
          <p:nvSpPr>
            <p:cNvPr id="12" name="Rectangle: Rounded Corners 17">
              <a:extLst>
                <a:ext uri="{FF2B5EF4-FFF2-40B4-BE49-F238E27FC236}">
                  <a16:creationId xmlns:a16="http://schemas.microsoft.com/office/drawing/2014/main" id="{5064E615-9C4D-42EC-ABB8-FFD63C9D5B75}"/>
                </a:ext>
              </a:extLst>
            </p:cNvPr>
            <p:cNvSpPr/>
            <p:nvPr/>
          </p:nvSpPr>
          <p:spPr>
            <a:xfrm>
              <a:off x="6285074" y="4728827"/>
              <a:ext cx="1729326" cy="432048"/>
            </a:xfrm>
            <a:prstGeom prst="roundRect">
              <a:avLst>
                <a:gd name="adj" fmla="val 50000"/>
              </a:avLst>
            </a:prstGeom>
            <a:solidFill>
              <a:srgbClr val="F0821A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dirty="0">
                  <a:latin typeface="Twinkl" pitchFamily="2" charset="0"/>
                </a:rPr>
                <a:t>Play Song</a:t>
              </a:r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83DAE7DE-404C-458E-ABBC-BBD8CA3734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533" t="5001" b="64794"/>
            <a:stretch/>
          </p:blipFill>
          <p:spPr bwMode="auto">
            <a:xfrm>
              <a:off x="7740349" y="4630121"/>
              <a:ext cx="720079" cy="666750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2"/>
              </a:solidFill>
            </a:ln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E4A8E225-3C27-7221-51CF-5CFCCD46301E}"/>
              </a:ext>
            </a:extLst>
          </p:cNvPr>
          <p:cNvGrpSpPr/>
          <p:nvPr/>
        </p:nvGrpSpPr>
        <p:grpSpPr>
          <a:xfrm>
            <a:off x="755576" y="5494318"/>
            <a:ext cx="879108" cy="587147"/>
            <a:chOff x="683568" y="620688"/>
            <a:chExt cx="879108" cy="587147"/>
          </a:xfrm>
        </p:grpSpPr>
        <p:sp>
          <p:nvSpPr>
            <p:cNvPr id="4" name="Arrow: Left 3">
              <a:hlinkClick r:id="rId7" action="ppaction://hlinksldjump"/>
              <a:extLst>
                <a:ext uri="{FF2B5EF4-FFF2-40B4-BE49-F238E27FC236}">
                  <a16:creationId xmlns:a16="http://schemas.microsoft.com/office/drawing/2014/main" id="{39C421CE-375E-B5D5-E249-EF6D74B4658A}"/>
                </a:ext>
              </a:extLst>
            </p:cNvPr>
            <p:cNvSpPr/>
            <p:nvPr/>
          </p:nvSpPr>
          <p:spPr>
            <a:xfrm>
              <a:off x="683568" y="620688"/>
              <a:ext cx="879108" cy="587147"/>
            </a:xfrm>
            <a:prstGeom prst="leftArrow">
              <a:avLst>
                <a:gd name="adj1" fmla="val 53024"/>
                <a:gd name="adj2" fmla="val 54536"/>
              </a:avLst>
            </a:prstGeom>
            <a:solidFill>
              <a:srgbClr val="F082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Rectangle: Rounded Corners 17">
              <a:hlinkClick r:id="rId7" action="ppaction://hlinksldjump"/>
              <a:extLst>
                <a:ext uri="{FF2B5EF4-FFF2-40B4-BE49-F238E27FC236}">
                  <a16:creationId xmlns:a16="http://schemas.microsoft.com/office/drawing/2014/main" id="{6A390936-645D-0F58-EE4F-6FA75AC86606}"/>
                </a:ext>
              </a:extLst>
            </p:cNvPr>
            <p:cNvSpPr/>
            <p:nvPr/>
          </p:nvSpPr>
          <p:spPr>
            <a:xfrm>
              <a:off x="894884" y="744109"/>
              <a:ext cx="667792" cy="340304"/>
            </a:xfrm>
            <a:prstGeom prst="roundRect">
              <a:avLst>
                <a:gd name="adj" fmla="val 18075"/>
              </a:avLst>
            </a:prstGeom>
            <a:no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b="1" dirty="0">
                  <a:latin typeface="Twinkl" pitchFamily="2" charset="0"/>
                </a:rPr>
                <a:t>back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10859555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3145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B8714-B516-4FF3-8BCC-07BCF205AD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79425"/>
            <a:ext cx="8220075" cy="993775"/>
          </a:xfrm>
        </p:spPr>
        <p:txBody>
          <a:bodyPr/>
          <a:lstStyle/>
          <a:p>
            <a:r>
              <a:rPr lang="en-GB" altLang="en-US" dirty="0">
                <a:latin typeface="Twinkl" pitchFamily="2" charset="0"/>
              </a:rPr>
              <a:t>Let’s Sing!</a:t>
            </a:r>
          </a:p>
        </p:txBody>
      </p:sp>
      <p:sp>
        <p:nvSpPr>
          <p:cNvPr id="3" name="Rectangle: Rounded Corners 10">
            <a:extLst>
              <a:ext uri="{FF2B5EF4-FFF2-40B4-BE49-F238E27FC236}">
                <a16:creationId xmlns:a16="http://schemas.microsoft.com/office/drawing/2014/main" id="{859ADB85-1168-46D6-97F3-04118DE55654}"/>
              </a:ext>
            </a:extLst>
          </p:cNvPr>
          <p:cNvSpPr/>
          <p:nvPr/>
        </p:nvSpPr>
        <p:spPr>
          <a:xfrm>
            <a:off x="1907704" y="1589463"/>
            <a:ext cx="5328592" cy="2559617"/>
          </a:xfrm>
          <a:prstGeom prst="roundRect">
            <a:avLst>
              <a:gd name="adj" fmla="val 9641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Twinkl" pitchFamily="50" charset="0"/>
              </a:rPr>
              <a:t>(To the tune of ‘My Bonnie Lies over the Ocean’)</a:t>
            </a:r>
          </a:p>
          <a:p>
            <a:pPr algn="ctr"/>
            <a:endParaRPr lang="en-GB" dirty="0">
              <a:solidFill>
                <a:schemeClr val="tx1"/>
              </a:solidFill>
              <a:latin typeface="Twinkl" pitchFamily="50" charset="0"/>
            </a:endParaRPr>
          </a:p>
          <a:p>
            <a:pPr algn="ctr"/>
            <a:r>
              <a:rPr lang="en-GB" dirty="0">
                <a:solidFill>
                  <a:schemeClr val="tx1"/>
                </a:solidFill>
              </a:rPr>
              <a:t>Oh, we like to lick lovely lollies,</a:t>
            </a:r>
          </a:p>
          <a:p>
            <a:pPr algn="ctr"/>
            <a:r>
              <a:rPr lang="en-GB" dirty="0">
                <a:solidFill>
                  <a:schemeClr val="tx1"/>
                </a:solidFill>
              </a:rPr>
              <a:t>l - l on a hot summer’s day.</a:t>
            </a:r>
          </a:p>
          <a:p>
            <a:pPr algn="ctr"/>
            <a:r>
              <a:rPr lang="en-GB" dirty="0">
                <a:solidFill>
                  <a:schemeClr val="tx1"/>
                </a:solidFill>
              </a:rPr>
              <a:t>Oh, we like to lick lovely lollies,</a:t>
            </a:r>
          </a:p>
          <a:p>
            <a:pPr algn="ctr"/>
            <a:r>
              <a:rPr lang="en-GB" dirty="0">
                <a:solidFill>
                  <a:schemeClr val="tx1"/>
                </a:solidFill>
              </a:rPr>
              <a:t>To keep us all cool as we play.</a:t>
            </a:r>
            <a:endParaRPr lang="en-GB" dirty="0">
              <a:solidFill>
                <a:schemeClr val="tx1"/>
              </a:solidFill>
              <a:latin typeface="Twinkl" pitchFamily="50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12FFDB4-96EB-494C-AAEF-80E5B96569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5690" y="980728"/>
            <a:ext cx="1729098" cy="510225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AFF9FD8-F8DF-4E96-B950-7E9DA25F84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30318" y="1938525"/>
            <a:ext cx="1170073" cy="3402687"/>
          </a:xfrm>
          <a:prstGeom prst="rect">
            <a:avLst/>
          </a:prstGeom>
        </p:spPr>
      </p:pic>
      <p:pic>
        <p:nvPicPr>
          <p:cNvPr id="9" name="My Bonnie Lies Over the Ocea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16632" y="2780928"/>
            <a:ext cx="609600" cy="609600"/>
          </a:xfrm>
          <a:prstGeom prst="rect">
            <a:avLst/>
          </a:prstGeom>
        </p:spPr>
      </p:pic>
      <p:grpSp>
        <p:nvGrpSpPr>
          <p:cNvPr id="11" name="play">
            <a:extLst>
              <a:ext uri="{FF2B5EF4-FFF2-40B4-BE49-F238E27FC236}">
                <a16:creationId xmlns:a16="http://schemas.microsoft.com/office/drawing/2014/main" id="{D206BD47-32B7-4861-A404-F05C348B2020}"/>
              </a:ext>
            </a:extLst>
          </p:cNvPr>
          <p:cNvGrpSpPr/>
          <p:nvPr/>
        </p:nvGrpSpPr>
        <p:grpSpPr>
          <a:xfrm>
            <a:off x="6285074" y="5473162"/>
            <a:ext cx="2175354" cy="666750"/>
            <a:chOff x="6285074" y="4630121"/>
            <a:chExt cx="2175354" cy="666750"/>
          </a:xfrm>
        </p:grpSpPr>
        <p:sp>
          <p:nvSpPr>
            <p:cNvPr id="13" name="Rectangle: Rounded Corners 17">
              <a:extLst>
                <a:ext uri="{FF2B5EF4-FFF2-40B4-BE49-F238E27FC236}">
                  <a16:creationId xmlns:a16="http://schemas.microsoft.com/office/drawing/2014/main" id="{D42F49F0-FE70-408B-A534-2FCC7F54510F}"/>
                </a:ext>
              </a:extLst>
            </p:cNvPr>
            <p:cNvSpPr/>
            <p:nvPr/>
          </p:nvSpPr>
          <p:spPr>
            <a:xfrm>
              <a:off x="6285074" y="4728827"/>
              <a:ext cx="1729326" cy="432048"/>
            </a:xfrm>
            <a:prstGeom prst="roundRect">
              <a:avLst>
                <a:gd name="adj" fmla="val 50000"/>
              </a:avLst>
            </a:prstGeom>
            <a:solidFill>
              <a:srgbClr val="F0821A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dirty="0">
                  <a:latin typeface="Twinkl" pitchFamily="2" charset="0"/>
                </a:rPr>
                <a:t>Play Song</a:t>
              </a: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D3C2D7CF-A32F-4263-A2BC-5AABF43884A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533" t="5001" b="64794"/>
            <a:stretch/>
          </p:blipFill>
          <p:spPr bwMode="auto">
            <a:xfrm>
              <a:off x="7740349" y="4630121"/>
              <a:ext cx="720079" cy="666750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2"/>
              </a:solidFill>
            </a:ln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1C000A57-A7C1-0C8A-160F-6BC272BC86A0}"/>
              </a:ext>
            </a:extLst>
          </p:cNvPr>
          <p:cNvGrpSpPr/>
          <p:nvPr/>
        </p:nvGrpSpPr>
        <p:grpSpPr>
          <a:xfrm>
            <a:off x="755576" y="5494318"/>
            <a:ext cx="879108" cy="587147"/>
            <a:chOff x="683568" y="620688"/>
            <a:chExt cx="879108" cy="587147"/>
          </a:xfrm>
        </p:grpSpPr>
        <p:sp>
          <p:nvSpPr>
            <p:cNvPr id="5" name="Arrow: Left 4">
              <a:hlinkClick r:id="rId8" action="ppaction://hlinksldjump"/>
              <a:extLst>
                <a:ext uri="{FF2B5EF4-FFF2-40B4-BE49-F238E27FC236}">
                  <a16:creationId xmlns:a16="http://schemas.microsoft.com/office/drawing/2014/main" id="{89044BEC-AD2D-924B-65C0-43F6C71E3F89}"/>
                </a:ext>
              </a:extLst>
            </p:cNvPr>
            <p:cNvSpPr/>
            <p:nvPr/>
          </p:nvSpPr>
          <p:spPr>
            <a:xfrm>
              <a:off x="683568" y="620688"/>
              <a:ext cx="879108" cy="587147"/>
            </a:xfrm>
            <a:prstGeom prst="leftArrow">
              <a:avLst>
                <a:gd name="adj1" fmla="val 53024"/>
                <a:gd name="adj2" fmla="val 54536"/>
              </a:avLst>
            </a:prstGeom>
            <a:solidFill>
              <a:srgbClr val="F082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Rectangle: Rounded Corners 17">
              <a:hlinkClick r:id="rId8" action="ppaction://hlinksldjump"/>
              <a:extLst>
                <a:ext uri="{FF2B5EF4-FFF2-40B4-BE49-F238E27FC236}">
                  <a16:creationId xmlns:a16="http://schemas.microsoft.com/office/drawing/2014/main" id="{FD8A66F2-BE88-8432-E155-2C8E6DD237BA}"/>
                </a:ext>
              </a:extLst>
            </p:cNvPr>
            <p:cNvSpPr/>
            <p:nvPr/>
          </p:nvSpPr>
          <p:spPr>
            <a:xfrm>
              <a:off x="894884" y="744109"/>
              <a:ext cx="667792" cy="340304"/>
            </a:xfrm>
            <a:prstGeom prst="roundRect">
              <a:avLst>
                <a:gd name="adj" fmla="val 18075"/>
              </a:avLst>
            </a:prstGeom>
            <a:no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b="1" dirty="0">
                  <a:latin typeface="Twinkl" pitchFamily="2" charset="0"/>
                </a:rPr>
                <a:t>back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93588733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2554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00418DA2-2D15-47AC-9797-0DCC96F78A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79425"/>
            <a:ext cx="8220075" cy="993775"/>
          </a:xfrm>
        </p:spPr>
        <p:txBody>
          <a:bodyPr/>
          <a:lstStyle/>
          <a:p>
            <a:r>
              <a:rPr lang="en-GB" altLang="en-US" dirty="0">
                <a:latin typeface="+mn-lt"/>
              </a:rPr>
              <a:t>Let’s Sing!</a:t>
            </a:r>
          </a:p>
        </p:txBody>
      </p:sp>
      <p:sp>
        <p:nvSpPr>
          <p:cNvPr id="8" name="Rectangle: Rounded Corners 1">
            <a:extLst>
              <a:ext uri="{FF2B5EF4-FFF2-40B4-BE49-F238E27FC236}">
                <a16:creationId xmlns:a16="http://schemas.microsoft.com/office/drawing/2014/main" id="{98180F46-9B8E-4B29-A297-FEBFA2547EA8}"/>
              </a:ext>
            </a:extLst>
          </p:cNvPr>
          <p:cNvSpPr/>
          <p:nvPr/>
        </p:nvSpPr>
        <p:spPr>
          <a:xfrm>
            <a:off x="2101080" y="1833240"/>
            <a:ext cx="4941840" cy="2586360"/>
          </a:xfrm>
          <a:prstGeom prst="roundRect">
            <a:avLst>
              <a:gd name="adj" fmla="val 9641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Twinkl" pitchFamily="50" charset="0"/>
              </a:rPr>
              <a:t>(To the tune of ‘Aiken Drum’)</a:t>
            </a:r>
          </a:p>
          <a:p>
            <a:pPr algn="ctr"/>
            <a:endParaRPr lang="en-GB" dirty="0">
              <a:solidFill>
                <a:schemeClr val="tx1"/>
              </a:solidFill>
              <a:latin typeface="Twinkl" pitchFamily="50" charset="0"/>
            </a:endParaRPr>
          </a:p>
          <a:p>
            <a:pPr algn="ctr"/>
            <a:r>
              <a:rPr lang="en-GB" dirty="0">
                <a:solidFill>
                  <a:schemeClr val="tx1"/>
                </a:solidFill>
                <a:latin typeface="Twinkl" pitchFamily="50" charset="0"/>
              </a:rPr>
              <a:t>We saw a snake out in the woods,</a:t>
            </a:r>
          </a:p>
          <a:p>
            <a:pPr algn="ctr"/>
            <a:r>
              <a:rPr lang="en-GB" dirty="0">
                <a:solidFill>
                  <a:schemeClr val="tx1"/>
                </a:solidFill>
                <a:latin typeface="Twinkl" pitchFamily="50" charset="0"/>
              </a:rPr>
              <a:t>s - s - s</a:t>
            </a:r>
          </a:p>
          <a:p>
            <a:pPr algn="ctr"/>
            <a:r>
              <a:rPr lang="en-GB" dirty="0">
                <a:solidFill>
                  <a:schemeClr val="tx1"/>
                </a:solidFill>
                <a:latin typeface="Twinkl" pitchFamily="50" charset="0"/>
              </a:rPr>
              <a:t>s - s - s</a:t>
            </a:r>
          </a:p>
          <a:p>
            <a:pPr algn="ctr"/>
            <a:r>
              <a:rPr lang="en-GB" dirty="0">
                <a:solidFill>
                  <a:schemeClr val="tx1"/>
                </a:solidFill>
                <a:latin typeface="Twinkl" pitchFamily="50" charset="0"/>
              </a:rPr>
              <a:t>We saw a snake out in the woods,</a:t>
            </a:r>
          </a:p>
          <a:p>
            <a:pPr algn="ctr"/>
            <a:r>
              <a:rPr lang="en-GB" dirty="0">
                <a:solidFill>
                  <a:schemeClr val="tx1"/>
                </a:solidFill>
                <a:latin typeface="Twinkl" pitchFamily="50" charset="0"/>
              </a:rPr>
              <a:t>And the snake went s, s, s.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A6131A0-D599-4297-B61E-7012638177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66392" y="1457531"/>
            <a:ext cx="1281910" cy="394293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FB58066-DBBF-4B6F-BAE3-A3276ABFDF0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16628" y="1457531"/>
            <a:ext cx="1286729" cy="3927269"/>
          </a:xfrm>
          <a:prstGeom prst="rect">
            <a:avLst/>
          </a:prstGeom>
        </p:spPr>
      </p:pic>
      <p:pic>
        <p:nvPicPr>
          <p:cNvPr id="2" name="Aiken Dru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72616" y="1700808"/>
            <a:ext cx="609600" cy="6096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97DCDDD-8B64-4F46-B555-0843475E1D7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97918" y="4251734"/>
            <a:ext cx="1465643" cy="2092486"/>
          </a:xfrm>
          <a:prstGeom prst="rect">
            <a:avLst/>
          </a:prstGeom>
        </p:spPr>
      </p:pic>
      <p:grpSp>
        <p:nvGrpSpPr>
          <p:cNvPr id="15" name="play">
            <a:extLst>
              <a:ext uri="{FF2B5EF4-FFF2-40B4-BE49-F238E27FC236}">
                <a16:creationId xmlns:a16="http://schemas.microsoft.com/office/drawing/2014/main" id="{7EB445F2-DFDE-4BE3-94C4-7036C5B0D11C}"/>
              </a:ext>
            </a:extLst>
          </p:cNvPr>
          <p:cNvGrpSpPr/>
          <p:nvPr/>
        </p:nvGrpSpPr>
        <p:grpSpPr>
          <a:xfrm>
            <a:off x="6285074" y="5473162"/>
            <a:ext cx="2175354" cy="666750"/>
            <a:chOff x="6285074" y="4630121"/>
            <a:chExt cx="2175354" cy="666750"/>
          </a:xfrm>
        </p:grpSpPr>
        <p:sp>
          <p:nvSpPr>
            <p:cNvPr id="17" name="Rectangle: Rounded Corners 17">
              <a:extLst>
                <a:ext uri="{FF2B5EF4-FFF2-40B4-BE49-F238E27FC236}">
                  <a16:creationId xmlns:a16="http://schemas.microsoft.com/office/drawing/2014/main" id="{A3D309EE-5FEF-4F97-8336-1EEBB2E790E7}"/>
                </a:ext>
              </a:extLst>
            </p:cNvPr>
            <p:cNvSpPr/>
            <p:nvPr/>
          </p:nvSpPr>
          <p:spPr>
            <a:xfrm>
              <a:off x="6285074" y="4728827"/>
              <a:ext cx="1729326" cy="432048"/>
            </a:xfrm>
            <a:prstGeom prst="roundRect">
              <a:avLst>
                <a:gd name="adj" fmla="val 50000"/>
              </a:avLst>
            </a:prstGeom>
            <a:solidFill>
              <a:srgbClr val="F0821A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dirty="0">
                  <a:latin typeface="Twinkl" pitchFamily="2" charset="0"/>
                </a:rPr>
                <a:t>Play Song</a:t>
              </a:r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C1AE9790-F315-48D5-81F2-EE4ADBCC965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533" t="5001" b="64794"/>
            <a:stretch/>
          </p:blipFill>
          <p:spPr bwMode="auto">
            <a:xfrm>
              <a:off x="7740349" y="4630121"/>
              <a:ext cx="720079" cy="666750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2"/>
              </a:solidFill>
            </a:ln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83BECBED-6CEC-2DB7-F23E-5E911A0D79C4}"/>
              </a:ext>
            </a:extLst>
          </p:cNvPr>
          <p:cNvGrpSpPr/>
          <p:nvPr/>
        </p:nvGrpSpPr>
        <p:grpSpPr>
          <a:xfrm>
            <a:off x="755576" y="5494318"/>
            <a:ext cx="879108" cy="587147"/>
            <a:chOff x="683568" y="620688"/>
            <a:chExt cx="879108" cy="587147"/>
          </a:xfrm>
        </p:grpSpPr>
        <p:sp>
          <p:nvSpPr>
            <p:cNvPr id="4" name="Arrow: Left 3">
              <a:hlinkClick r:id="rId9" action="ppaction://hlinksldjump"/>
              <a:extLst>
                <a:ext uri="{FF2B5EF4-FFF2-40B4-BE49-F238E27FC236}">
                  <a16:creationId xmlns:a16="http://schemas.microsoft.com/office/drawing/2014/main" id="{E3D0E590-8320-4708-E395-CEAACBBC25C5}"/>
                </a:ext>
              </a:extLst>
            </p:cNvPr>
            <p:cNvSpPr/>
            <p:nvPr/>
          </p:nvSpPr>
          <p:spPr>
            <a:xfrm>
              <a:off x="683568" y="620688"/>
              <a:ext cx="879108" cy="587147"/>
            </a:xfrm>
            <a:prstGeom prst="leftArrow">
              <a:avLst>
                <a:gd name="adj1" fmla="val 53024"/>
                <a:gd name="adj2" fmla="val 54536"/>
              </a:avLst>
            </a:prstGeom>
            <a:solidFill>
              <a:srgbClr val="F082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" name="Rectangle: Rounded Corners 17">
              <a:hlinkClick r:id="rId9" action="ppaction://hlinksldjump"/>
              <a:extLst>
                <a:ext uri="{FF2B5EF4-FFF2-40B4-BE49-F238E27FC236}">
                  <a16:creationId xmlns:a16="http://schemas.microsoft.com/office/drawing/2014/main" id="{5551EFA0-E527-D236-2662-066986441CB1}"/>
                </a:ext>
              </a:extLst>
            </p:cNvPr>
            <p:cNvSpPr/>
            <p:nvPr/>
          </p:nvSpPr>
          <p:spPr>
            <a:xfrm>
              <a:off x="894884" y="744109"/>
              <a:ext cx="667792" cy="340304"/>
            </a:xfrm>
            <a:prstGeom prst="roundRect">
              <a:avLst>
                <a:gd name="adj" fmla="val 18075"/>
              </a:avLst>
            </a:prstGeom>
            <a:no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b="1" dirty="0">
                  <a:latin typeface="Twinkl" pitchFamily="2" charset="0"/>
                </a:rPr>
                <a:t>back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95501122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1699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486863DF-89F9-4873-9714-53850C7256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79425"/>
            <a:ext cx="8220075" cy="993775"/>
          </a:xfrm>
        </p:spPr>
        <p:txBody>
          <a:bodyPr/>
          <a:lstStyle/>
          <a:p>
            <a:pPr eaLnBrk="1" hangingPunct="1"/>
            <a:r>
              <a:rPr lang="en-GB" altLang="en-US" dirty="0">
                <a:latin typeface="Twinkl" pitchFamily="2" charset="0"/>
              </a:rPr>
              <a:t>Let’s Sing!</a:t>
            </a:r>
          </a:p>
        </p:txBody>
      </p:sp>
      <p:sp>
        <p:nvSpPr>
          <p:cNvPr id="16" name="Rectangle: Rounded Corners 5">
            <a:extLst>
              <a:ext uri="{FF2B5EF4-FFF2-40B4-BE49-F238E27FC236}">
                <a16:creationId xmlns:a16="http://schemas.microsoft.com/office/drawing/2014/main" id="{D436F1C2-C760-4B33-8513-59FFBEFA5B0C}"/>
              </a:ext>
            </a:extLst>
          </p:cNvPr>
          <p:cNvSpPr/>
          <p:nvPr/>
        </p:nvSpPr>
        <p:spPr>
          <a:xfrm>
            <a:off x="1903413" y="2301875"/>
            <a:ext cx="5327650" cy="2559050"/>
          </a:xfrm>
          <a:prstGeom prst="roundRect">
            <a:avLst>
              <a:gd name="adj" fmla="val 9641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chemeClr val="tx1"/>
                </a:solidFill>
              </a:rPr>
              <a:t>(To the tune of ‘Cockles and Mussels’)</a:t>
            </a:r>
          </a:p>
          <a:p>
            <a:pPr algn="ctr">
              <a:defRPr/>
            </a:pPr>
            <a:endParaRPr lang="en-GB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en-GB" dirty="0">
                <a:solidFill>
                  <a:schemeClr val="tx1"/>
                </a:solidFill>
              </a:rPr>
              <a:t>We like to eat apples, we like to eat apples, </a:t>
            </a:r>
          </a:p>
          <a:p>
            <a:pPr algn="ctr">
              <a:defRPr/>
            </a:pPr>
            <a:r>
              <a:rPr lang="en-GB" dirty="0">
                <a:solidFill>
                  <a:schemeClr val="tx1"/>
                </a:solidFill>
              </a:rPr>
              <a:t>We like to eat apples at break time and lunch.</a:t>
            </a:r>
          </a:p>
          <a:p>
            <a:pPr algn="ctr">
              <a:defRPr/>
            </a:pPr>
            <a:r>
              <a:rPr lang="en-GB" dirty="0">
                <a:solidFill>
                  <a:schemeClr val="tx1"/>
                </a:solidFill>
              </a:rPr>
              <a:t>We like to eat apples, </a:t>
            </a:r>
          </a:p>
          <a:p>
            <a:pPr algn="ctr">
              <a:defRPr/>
            </a:pPr>
            <a:r>
              <a:rPr lang="en-GB" dirty="0">
                <a:solidFill>
                  <a:schemeClr val="tx1"/>
                </a:solidFill>
              </a:rPr>
              <a:t>a - a - a - a, apples.</a:t>
            </a:r>
          </a:p>
          <a:p>
            <a:pPr algn="ctr">
              <a:defRPr/>
            </a:pPr>
            <a:r>
              <a:rPr lang="en-GB" dirty="0">
                <a:solidFill>
                  <a:schemeClr val="tx1"/>
                </a:solidFill>
              </a:rPr>
              <a:t>Red apples, green apples,</a:t>
            </a:r>
          </a:p>
          <a:p>
            <a:pPr algn="ctr">
              <a:defRPr/>
            </a:pPr>
            <a:r>
              <a:rPr lang="en-GB" dirty="0">
                <a:solidFill>
                  <a:schemeClr val="tx1"/>
                </a:solidFill>
              </a:rPr>
              <a:t>a - a, they go crunch!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9C5725C9-B671-406F-9448-DF83BCB197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30631" y="1420813"/>
            <a:ext cx="1134400" cy="3500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C293F6A-4AAB-4476-8AF6-173EE1CAAF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00788" y="3979863"/>
            <a:ext cx="1139825" cy="117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Cockles and Mussels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16632" y="3398911"/>
            <a:ext cx="609600" cy="609600"/>
          </a:xfrm>
          <a:prstGeom prst="rect">
            <a:avLst/>
          </a:prstGeom>
        </p:spPr>
      </p:pic>
      <p:grpSp>
        <p:nvGrpSpPr>
          <p:cNvPr id="12" name="play">
            <a:extLst>
              <a:ext uri="{FF2B5EF4-FFF2-40B4-BE49-F238E27FC236}">
                <a16:creationId xmlns:a16="http://schemas.microsoft.com/office/drawing/2014/main" id="{43D179A9-EA9E-491C-B03D-2C39CE094172}"/>
              </a:ext>
            </a:extLst>
          </p:cNvPr>
          <p:cNvGrpSpPr/>
          <p:nvPr/>
        </p:nvGrpSpPr>
        <p:grpSpPr>
          <a:xfrm>
            <a:off x="6285074" y="5473162"/>
            <a:ext cx="2175354" cy="666750"/>
            <a:chOff x="6285074" y="4630121"/>
            <a:chExt cx="2175354" cy="666750"/>
          </a:xfrm>
        </p:grpSpPr>
        <p:sp>
          <p:nvSpPr>
            <p:cNvPr id="13" name="Rectangle: Rounded Corners 17">
              <a:extLst>
                <a:ext uri="{FF2B5EF4-FFF2-40B4-BE49-F238E27FC236}">
                  <a16:creationId xmlns:a16="http://schemas.microsoft.com/office/drawing/2014/main" id="{44DC7DE1-2CA8-4412-B1B5-CD766CD3841C}"/>
                </a:ext>
              </a:extLst>
            </p:cNvPr>
            <p:cNvSpPr/>
            <p:nvPr/>
          </p:nvSpPr>
          <p:spPr>
            <a:xfrm>
              <a:off x="6285074" y="4728827"/>
              <a:ext cx="1729326" cy="432048"/>
            </a:xfrm>
            <a:prstGeom prst="roundRect">
              <a:avLst>
                <a:gd name="adj" fmla="val 50000"/>
              </a:avLst>
            </a:prstGeom>
            <a:solidFill>
              <a:srgbClr val="F0821A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dirty="0">
                  <a:latin typeface="Twinkl" pitchFamily="2" charset="0"/>
                </a:rPr>
                <a:t>Play Song</a:t>
              </a: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348C0A6F-7D04-45B9-8FB3-5E6B66B963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533" t="5001" b="64794"/>
            <a:stretch/>
          </p:blipFill>
          <p:spPr bwMode="auto">
            <a:xfrm>
              <a:off x="7740349" y="4630121"/>
              <a:ext cx="720079" cy="666750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2"/>
              </a:solidFill>
            </a:ln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1D614C51-061B-43D2-CA84-64C557824048}"/>
              </a:ext>
            </a:extLst>
          </p:cNvPr>
          <p:cNvGrpSpPr/>
          <p:nvPr/>
        </p:nvGrpSpPr>
        <p:grpSpPr>
          <a:xfrm>
            <a:off x="755576" y="5494318"/>
            <a:ext cx="879108" cy="587147"/>
            <a:chOff x="683568" y="620688"/>
            <a:chExt cx="879108" cy="587147"/>
          </a:xfrm>
        </p:grpSpPr>
        <p:sp>
          <p:nvSpPr>
            <p:cNvPr id="7" name="Arrow: Left 6">
              <a:hlinkClick r:id="rId8" action="ppaction://hlinksldjump"/>
              <a:extLst>
                <a:ext uri="{FF2B5EF4-FFF2-40B4-BE49-F238E27FC236}">
                  <a16:creationId xmlns:a16="http://schemas.microsoft.com/office/drawing/2014/main" id="{9F4A8D52-9529-7878-911D-6078D20E9AC6}"/>
                </a:ext>
              </a:extLst>
            </p:cNvPr>
            <p:cNvSpPr/>
            <p:nvPr/>
          </p:nvSpPr>
          <p:spPr>
            <a:xfrm>
              <a:off x="683568" y="620688"/>
              <a:ext cx="879108" cy="587147"/>
            </a:xfrm>
            <a:prstGeom prst="leftArrow">
              <a:avLst>
                <a:gd name="adj1" fmla="val 53024"/>
                <a:gd name="adj2" fmla="val 54536"/>
              </a:avLst>
            </a:prstGeom>
            <a:solidFill>
              <a:srgbClr val="F082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Rectangle: Rounded Corners 17">
              <a:hlinkClick r:id="rId8" action="ppaction://hlinksldjump"/>
              <a:extLst>
                <a:ext uri="{FF2B5EF4-FFF2-40B4-BE49-F238E27FC236}">
                  <a16:creationId xmlns:a16="http://schemas.microsoft.com/office/drawing/2014/main" id="{2786C4BD-58EF-0B19-E736-4230A51DA943}"/>
                </a:ext>
              </a:extLst>
            </p:cNvPr>
            <p:cNvSpPr/>
            <p:nvPr/>
          </p:nvSpPr>
          <p:spPr>
            <a:xfrm>
              <a:off x="894884" y="744109"/>
              <a:ext cx="667792" cy="340304"/>
            </a:xfrm>
            <a:prstGeom prst="roundRect">
              <a:avLst>
                <a:gd name="adj" fmla="val 18075"/>
              </a:avLst>
            </a:prstGeom>
            <a:no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b="1" dirty="0">
                  <a:latin typeface="Twinkl" pitchFamily="2" charset="0"/>
                </a:rPr>
                <a:t>back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4625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240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Rounded Corners 5">
            <a:extLst>
              <a:ext uri="{FF2B5EF4-FFF2-40B4-BE49-F238E27FC236}">
                <a16:creationId xmlns:a16="http://schemas.microsoft.com/office/drawing/2014/main" id="{D436F1C2-C760-4B33-8513-59FFBEFA5B0C}"/>
              </a:ext>
            </a:extLst>
          </p:cNvPr>
          <p:cNvSpPr/>
          <p:nvPr/>
        </p:nvSpPr>
        <p:spPr>
          <a:xfrm>
            <a:off x="1908175" y="1838325"/>
            <a:ext cx="5327650" cy="2559050"/>
          </a:xfrm>
          <a:prstGeom prst="roundRect">
            <a:avLst>
              <a:gd name="adj" fmla="val 9641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chemeClr val="tx1"/>
                </a:solidFill>
              </a:rPr>
              <a:t>(To the tune of ‘Simple Simon’)</a:t>
            </a:r>
          </a:p>
          <a:p>
            <a:pPr algn="ctr">
              <a:defRPr/>
            </a:pPr>
            <a:endParaRPr lang="en-GB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en-GB" dirty="0">
                <a:solidFill>
                  <a:schemeClr val="tx1"/>
                </a:solidFill>
              </a:rPr>
              <a:t>We like stirring our blue teacups,</a:t>
            </a:r>
          </a:p>
          <a:p>
            <a:pPr algn="ctr">
              <a:defRPr/>
            </a:pPr>
            <a:r>
              <a:rPr lang="en-GB" dirty="0">
                <a:solidFill>
                  <a:schemeClr val="tx1"/>
                </a:solidFill>
              </a:rPr>
              <a:t>t - t - t - t, teacups,</a:t>
            </a:r>
          </a:p>
          <a:p>
            <a:pPr algn="ctr">
              <a:defRPr/>
            </a:pPr>
            <a:r>
              <a:rPr lang="en-GB" dirty="0">
                <a:solidFill>
                  <a:schemeClr val="tx1"/>
                </a:solidFill>
              </a:rPr>
              <a:t>We like stirring our blue teacups,</a:t>
            </a:r>
          </a:p>
          <a:p>
            <a:pPr algn="ctr">
              <a:defRPr/>
            </a:pPr>
            <a:r>
              <a:rPr lang="en-GB" dirty="0">
                <a:solidFill>
                  <a:schemeClr val="tx1"/>
                </a:solidFill>
              </a:rPr>
              <a:t>Now, it’s time to drink up!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36FB4F71-1F5C-45CF-A94E-7A0AC0ED74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334333" y="1670050"/>
            <a:ext cx="1488997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250112AB-4F28-4A72-8C6A-C17C4C95D3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444253" y="3019395"/>
            <a:ext cx="1078319" cy="1784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Simple Simo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98538" y="3205163"/>
            <a:ext cx="609600" cy="609600"/>
          </a:xfrm>
          <a:prstGeom prst="rect">
            <a:avLst/>
          </a:prstGeom>
        </p:spPr>
      </p:pic>
      <p:grpSp>
        <p:nvGrpSpPr>
          <p:cNvPr id="16" name="play">
            <a:extLst>
              <a:ext uri="{FF2B5EF4-FFF2-40B4-BE49-F238E27FC236}">
                <a16:creationId xmlns:a16="http://schemas.microsoft.com/office/drawing/2014/main" id="{D8AE07D2-50BB-4DDC-81E8-2A6A748528B9}"/>
              </a:ext>
            </a:extLst>
          </p:cNvPr>
          <p:cNvGrpSpPr/>
          <p:nvPr/>
        </p:nvGrpSpPr>
        <p:grpSpPr>
          <a:xfrm>
            <a:off x="6285074" y="5473162"/>
            <a:ext cx="2175354" cy="666750"/>
            <a:chOff x="6285074" y="4630121"/>
            <a:chExt cx="2175354" cy="666750"/>
          </a:xfrm>
        </p:grpSpPr>
        <p:sp>
          <p:nvSpPr>
            <p:cNvPr id="17" name="Rectangle: Rounded Corners 17">
              <a:extLst>
                <a:ext uri="{FF2B5EF4-FFF2-40B4-BE49-F238E27FC236}">
                  <a16:creationId xmlns:a16="http://schemas.microsoft.com/office/drawing/2014/main" id="{3AE1A471-2409-4CF8-A915-6BB14D847E59}"/>
                </a:ext>
              </a:extLst>
            </p:cNvPr>
            <p:cNvSpPr/>
            <p:nvPr/>
          </p:nvSpPr>
          <p:spPr>
            <a:xfrm>
              <a:off x="6285074" y="4728827"/>
              <a:ext cx="1729326" cy="432048"/>
            </a:xfrm>
            <a:prstGeom prst="roundRect">
              <a:avLst>
                <a:gd name="adj" fmla="val 50000"/>
              </a:avLst>
            </a:prstGeom>
            <a:solidFill>
              <a:srgbClr val="F0821A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dirty="0">
                  <a:latin typeface="Twinkl" pitchFamily="2" charset="0"/>
                </a:rPr>
                <a:t>Play Song</a:t>
              </a:r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2E665177-5902-4632-ADE8-8EC8D404CE5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533" t="5001" b="64794"/>
            <a:stretch/>
          </p:blipFill>
          <p:spPr bwMode="auto">
            <a:xfrm>
              <a:off x="7740349" y="4630121"/>
              <a:ext cx="720079" cy="666750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2"/>
              </a:solidFill>
            </a:ln>
          </p:spPr>
        </p:pic>
      </p:grpSp>
      <p:sp>
        <p:nvSpPr>
          <p:cNvPr id="14" name="Title 1">
            <a:extLst>
              <a:ext uri="{FF2B5EF4-FFF2-40B4-BE49-F238E27FC236}">
                <a16:creationId xmlns:a16="http://schemas.microsoft.com/office/drawing/2014/main" id="{CCC21ACF-4575-4C2E-B6C6-D83875F87F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79425"/>
            <a:ext cx="8220075" cy="993775"/>
          </a:xfrm>
        </p:spPr>
        <p:txBody>
          <a:bodyPr/>
          <a:lstStyle/>
          <a:p>
            <a:pPr eaLnBrk="1" hangingPunct="1"/>
            <a:r>
              <a:rPr lang="en-GB" altLang="en-US" dirty="0">
                <a:latin typeface="Twinkl" pitchFamily="2" charset="0"/>
              </a:rPr>
              <a:t>Let’s Sing!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0800319-814D-E3E2-047E-EA71E6CB417C}"/>
              </a:ext>
            </a:extLst>
          </p:cNvPr>
          <p:cNvGrpSpPr/>
          <p:nvPr/>
        </p:nvGrpSpPr>
        <p:grpSpPr>
          <a:xfrm>
            <a:off x="755576" y="5494318"/>
            <a:ext cx="879108" cy="587147"/>
            <a:chOff x="683568" y="620688"/>
            <a:chExt cx="879108" cy="587147"/>
          </a:xfrm>
        </p:grpSpPr>
        <p:sp>
          <p:nvSpPr>
            <p:cNvPr id="7" name="Arrow: Left 6">
              <a:hlinkClick r:id="rId8" action="ppaction://hlinksldjump"/>
              <a:extLst>
                <a:ext uri="{FF2B5EF4-FFF2-40B4-BE49-F238E27FC236}">
                  <a16:creationId xmlns:a16="http://schemas.microsoft.com/office/drawing/2014/main" id="{5413B6F1-723C-3AD2-08D6-CDED47CA7F39}"/>
                </a:ext>
              </a:extLst>
            </p:cNvPr>
            <p:cNvSpPr/>
            <p:nvPr/>
          </p:nvSpPr>
          <p:spPr>
            <a:xfrm>
              <a:off x="683568" y="620688"/>
              <a:ext cx="879108" cy="587147"/>
            </a:xfrm>
            <a:prstGeom prst="leftArrow">
              <a:avLst>
                <a:gd name="adj1" fmla="val 53024"/>
                <a:gd name="adj2" fmla="val 54536"/>
              </a:avLst>
            </a:prstGeom>
            <a:solidFill>
              <a:srgbClr val="F082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Rectangle: Rounded Corners 17">
              <a:hlinkClick r:id="rId8" action="ppaction://hlinksldjump"/>
              <a:extLst>
                <a:ext uri="{FF2B5EF4-FFF2-40B4-BE49-F238E27FC236}">
                  <a16:creationId xmlns:a16="http://schemas.microsoft.com/office/drawing/2014/main" id="{D6C6CD8C-759C-5690-5CC3-AC93B1123DC3}"/>
                </a:ext>
              </a:extLst>
            </p:cNvPr>
            <p:cNvSpPr/>
            <p:nvPr/>
          </p:nvSpPr>
          <p:spPr>
            <a:xfrm>
              <a:off x="894884" y="744109"/>
              <a:ext cx="667792" cy="340304"/>
            </a:xfrm>
            <a:prstGeom prst="roundRect">
              <a:avLst>
                <a:gd name="adj" fmla="val 18075"/>
              </a:avLst>
            </a:prstGeom>
            <a:no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b="1" dirty="0">
                  <a:latin typeface="Twinkl" pitchFamily="2" charset="0"/>
                </a:rPr>
                <a:t>back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72794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2172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79399CC8-0178-4D86-9D7A-30359CC32498}"/>
              </a:ext>
            </a:extLst>
          </p:cNvPr>
          <p:cNvSpPr/>
          <p:nvPr/>
        </p:nvSpPr>
        <p:spPr>
          <a:xfrm>
            <a:off x="1907704" y="1589463"/>
            <a:ext cx="5328592" cy="2559617"/>
          </a:xfrm>
          <a:prstGeom prst="roundRect">
            <a:avLst>
              <a:gd name="adj" fmla="val 9641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Twinkl" pitchFamily="50" charset="0"/>
              </a:rPr>
              <a:t>(To the tune of ‘The Wheels on the </a:t>
            </a:r>
            <a:r>
              <a:rPr lang="en-GB" dirty="0" err="1">
                <a:solidFill>
                  <a:schemeClr val="tx1"/>
                </a:solidFill>
                <a:latin typeface="Twinkl" pitchFamily="50" charset="0"/>
              </a:rPr>
              <a:t>Bus’</a:t>
            </a:r>
            <a:r>
              <a:rPr lang="en-GB" dirty="0">
                <a:solidFill>
                  <a:schemeClr val="tx1"/>
                </a:solidFill>
                <a:latin typeface="Twinkl" pitchFamily="50" charset="0"/>
              </a:rPr>
              <a:t>)</a:t>
            </a:r>
          </a:p>
          <a:p>
            <a:pPr algn="ctr"/>
            <a:endParaRPr lang="en-GB" dirty="0">
              <a:solidFill>
                <a:schemeClr val="tx1"/>
              </a:solidFill>
              <a:latin typeface="Twinkl" pitchFamily="50" charset="0"/>
            </a:endParaRPr>
          </a:p>
          <a:p>
            <a:pPr algn="ctr"/>
            <a:r>
              <a:rPr lang="en-GB" dirty="0">
                <a:solidFill>
                  <a:schemeClr val="tx1"/>
                </a:solidFill>
                <a:latin typeface="Twinkl" pitchFamily="50" charset="0"/>
              </a:rPr>
              <a:t>See the little puppy loves to play,</a:t>
            </a:r>
          </a:p>
          <a:p>
            <a:pPr algn="ctr"/>
            <a:r>
              <a:rPr lang="en-GB" dirty="0">
                <a:solidFill>
                  <a:schemeClr val="tx1"/>
                </a:solidFill>
                <a:latin typeface="Twinkl" pitchFamily="50" charset="0"/>
              </a:rPr>
              <a:t>p - p - p</a:t>
            </a:r>
          </a:p>
          <a:p>
            <a:pPr algn="ctr"/>
            <a:r>
              <a:rPr lang="en-GB" dirty="0">
                <a:solidFill>
                  <a:schemeClr val="tx1"/>
                </a:solidFill>
                <a:latin typeface="Twinkl" pitchFamily="50" charset="0"/>
              </a:rPr>
              <a:t>p - p - p</a:t>
            </a:r>
          </a:p>
          <a:p>
            <a:pPr algn="ctr"/>
            <a:r>
              <a:rPr lang="en-GB" dirty="0">
                <a:solidFill>
                  <a:schemeClr val="tx1"/>
                </a:solidFill>
                <a:latin typeface="Twinkl" pitchFamily="50" charset="0"/>
              </a:rPr>
              <a:t>See the little puppy loves to play,</a:t>
            </a:r>
          </a:p>
          <a:p>
            <a:pPr algn="ctr"/>
            <a:r>
              <a:rPr lang="en-GB" dirty="0">
                <a:solidFill>
                  <a:schemeClr val="tx1"/>
                </a:solidFill>
                <a:latin typeface="Twinkl" pitchFamily="50" charset="0"/>
              </a:rPr>
              <a:t>All day long.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C871D05A-5BE1-4372-99EF-A3572EF90F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4876" y="831689"/>
            <a:ext cx="1485192" cy="462059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9B1A5B2-D534-4926-93C9-AA3B1F60EE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86749" y="847716"/>
            <a:ext cx="1826176" cy="462250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8CFBFE2-2A3B-4FC2-8B40-9441F4139AB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53168" y="3879129"/>
            <a:ext cx="2215661" cy="2055569"/>
          </a:xfrm>
          <a:prstGeom prst="rect">
            <a:avLst/>
          </a:prstGeom>
        </p:spPr>
      </p:pic>
      <p:pic>
        <p:nvPicPr>
          <p:cNvPr id="2" name="The Wheels on the Bus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746125" y="4260850"/>
            <a:ext cx="609600" cy="609600"/>
          </a:xfrm>
          <a:prstGeom prst="rect">
            <a:avLst/>
          </a:prstGeom>
        </p:spPr>
      </p:pic>
      <p:grpSp>
        <p:nvGrpSpPr>
          <p:cNvPr id="13" name="play">
            <a:extLst>
              <a:ext uri="{FF2B5EF4-FFF2-40B4-BE49-F238E27FC236}">
                <a16:creationId xmlns:a16="http://schemas.microsoft.com/office/drawing/2014/main" id="{1BFB4C1D-71D4-41DD-AACC-393307BAF388}"/>
              </a:ext>
            </a:extLst>
          </p:cNvPr>
          <p:cNvGrpSpPr/>
          <p:nvPr/>
        </p:nvGrpSpPr>
        <p:grpSpPr>
          <a:xfrm>
            <a:off x="6285074" y="5473162"/>
            <a:ext cx="2175354" cy="666750"/>
            <a:chOff x="6285074" y="4630121"/>
            <a:chExt cx="2175354" cy="666750"/>
          </a:xfrm>
        </p:grpSpPr>
        <p:sp>
          <p:nvSpPr>
            <p:cNvPr id="14" name="Rectangle: Rounded Corners 17">
              <a:extLst>
                <a:ext uri="{FF2B5EF4-FFF2-40B4-BE49-F238E27FC236}">
                  <a16:creationId xmlns:a16="http://schemas.microsoft.com/office/drawing/2014/main" id="{B925BB31-D25D-4D55-BC34-3DB375F2CB59}"/>
                </a:ext>
              </a:extLst>
            </p:cNvPr>
            <p:cNvSpPr/>
            <p:nvPr/>
          </p:nvSpPr>
          <p:spPr>
            <a:xfrm>
              <a:off x="6285074" y="4728827"/>
              <a:ext cx="1729326" cy="432048"/>
            </a:xfrm>
            <a:prstGeom prst="roundRect">
              <a:avLst>
                <a:gd name="adj" fmla="val 50000"/>
              </a:avLst>
            </a:prstGeom>
            <a:solidFill>
              <a:srgbClr val="F0821A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dirty="0">
                  <a:latin typeface="Twinkl" pitchFamily="2" charset="0"/>
                </a:rPr>
                <a:t>Play Song</a:t>
              </a:r>
            </a:p>
          </p:txBody>
        </p:sp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E5DAD066-F8E5-4089-893A-075A71892A9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533" t="5001" b="64794"/>
            <a:stretch/>
          </p:blipFill>
          <p:spPr bwMode="auto">
            <a:xfrm>
              <a:off x="7740349" y="4630121"/>
              <a:ext cx="720079" cy="666750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2"/>
              </a:solidFill>
            </a:ln>
          </p:spPr>
        </p:pic>
      </p:grpSp>
      <p:sp>
        <p:nvSpPr>
          <p:cNvPr id="11" name="Title 1">
            <a:extLst>
              <a:ext uri="{FF2B5EF4-FFF2-40B4-BE49-F238E27FC236}">
                <a16:creationId xmlns:a16="http://schemas.microsoft.com/office/drawing/2014/main" id="{64C40C29-2B54-4FEC-B0DE-40BBA0FF1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79425"/>
            <a:ext cx="8220075" cy="993775"/>
          </a:xfrm>
        </p:spPr>
        <p:txBody>
          <a:bodyPr/>
          <a:lstStyle/>
          <a:p>
            <a:pPr eaLnBrk="1" hangingPunct="1"/>
            <a:r>
              <a:rPr lang="en-GB" altLang="en-US" dirty="0">
                <a:latin typeface="Twinkl" pitchFamily="2" charset="0"/>
              </a:rPr>
              <a:t>Let’s Sing!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EC895BB-9A2A-76F6-09D4-C056560BE8E8}"/>
              </a:ext>
            </a:extLst>
          </p:cNvPr>
          <p:cNvGrpSpPr/>
          <p:nvPr/>
        </p:nvGrpSpPr>
        <p:grpSpPr>
          <a:xfrm>
            <a:off x="755576" y="5494318"/>
            <a:ext cx="879108" cy="587147"/>
            <a:chOff x="683568" y="620688"/>
            <a:chExt cx="879108" cy="587147"/>
          </a:xfrm>
        </p:grpSpPr>
        <p:sp>
          <p:nvSpPr>
            <p:cNvPr id="7" name="Arrow: Left 6">
              <a:hlinkClick r:id="rId9" action="ppaction://hlinksldjump"/>
              <a:extLst>
                <a:ext uri="{FF2B5EF4-FFF2-40B4-BE49-F238E27FC236}">
                  <a16:creationId xmlns:a16="http://schemas.microsoft.com/office/drawing/2014/main" id="{AD6B07D8-2893-8242-1933-92AABA345F0A}"/>
                </a:ext>
              </a:extLst>
            </p:cNvPr>
            <p:cNvSpPr/>
            <p:nvPr/>
          </p:nvSpPr>
          <p:spPr>
            <a:xfrm>
              <a:off x="683568" y="620688"/>
              <a:ext cx="879108" cy="587147"/>
            </a:xfrm>
            <a:prstGeom prst="leftArrow">
              <a:avLst>
                <a:gd name="adj1" fmla="val 53024"/>
                <a:gd name="adj2" fmla="val 54536"/>
              </a:avLst>
            </a:prstGeom>
            <a:solidFill>
              <a:srgbClr val="F082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Rectangle: Rounded Corners 17">
              <a:hlinkClick r:id="rId9" action="ppaction://hlinksldjump"/>
              <a:extLst>
                <a:ext uri="{FF2B5EF4-FFF2-40B4-BE49-F238E27FC236}">
                  <a16:creationId xmlns:a16="http://schemas.microsoft.com/office/drawing/2014/main" id="{30702232-3948-827E-CC92-F4542E4E8FF4}"/>
                </a:ext>
              </a:extLst>
            </p:cNvPr>
            <p:cNvSpPr/>
            <p:nvPr/>
          </p:nvSpPr>
          <p:spPr>
            <a:xfrm>
              <a:off x="894884" y="744109"/>
              <a:ext cx="667792" cy="340304"/>
            </a:xfrm>
            <a:prstGeom prst="roundRect">
              <a:avLst>
                <a:gd name="adj" fmla="val 18075"/>
              </a:avLst>
            </a:prstGeom>
            <a:no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b="1" dirty="0">
                  <a:latin typeface="Twinkl" pitchFamily="2" charset="0"/>
                </a:rPr>
                <a:t>back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83669168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1742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Rounded Corners 5">
            <a:extLst>
              <a:ext uri="{FF2B5EF4-FFF2-40B4-BE49-F238E27FC236}">
                <a16:creationId xmlns:a16="http://schemas.microsoft.com/office/drawing/2014/main" id="{D436F1C2-C760-4B33-8513-59FFBEFA5B0C}"/>
              </a:ext>
            </a:extLst>
          </p:cNvPr>
          <p:cNvSpPr/>
          <p:nvPr/>
        </p:nvSpPr>
        <p:spPr>
          <a:xfrm>
            <a:off x="1763713" y="1992313"/>
            <a:ext cx="5621337" cy="2855912"/>
          </a:xfrm>
          <a:prstGeom prst="roundRect">
            <a:avLst>
              <a:gd name="adj" fmla="val 9641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chemeClr val="tx1"/>
                </a:solidFill>
              </a:rPr>
              <a:t>(To the tune of ‘If You’re Happy and You Know It’)</a:t>
            </a:r>
          </a:p>
          <a:p>
            <a:pPr algn="ctr">
              <a:defRPr/>
            </a:pPr>
            <a:endParaRPr lang="en-GB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en-GB" dirty="0">
                <a:solidFill>
                  <a:schemeClr val="tx1"/>
                </a:solidFill>
              </a:rPr>
              <a:t>There’s an insect in the garden, </a:t>
            </a:r>
            <a:r>
              <a:rPr lang="en-GB" dirty="0" err="1">
                <a:solidFill>
                  <a:schemeClr val="tx1"/>
                </a:solidFill>
              </a:rPr>
              <a:t>i</a:t>
            </a:r>
            <a:r>
              <a:rPr lang="en-GB" dirty="0">
                <a:solidFill>
                  <a:schemeClr val="tx1"/>
                </a:solidFill>
              </a:rPr>
              <a:t> - </a:t>
            </a:r>
            <a:r>
              <a:rPr lang="en-GB" dirty="0" err="1">
                <a:solidFill>
                  <a:schemeClr val="tx1"/>
                </a:solidFill>
              </a:rPr>
              <a:t>i</a:t>
            </a:r>
            <a:r>
              <a:rPr lang="en-GB" dirty="0">
                <a:solidFill>
                  <a:schemeClr val="tx1"/>
                </a:solidFill>
              </a:rPr>
              <a:t> - </a:t>
            </a:r>
            <a:r>
              <a:rPr lang="en-GB" dirty="0" err="1">
                <a:solidFill>
                  <a:schemeClr val="tx1"/>
                </a:solidFill>
              </a:rPr>
              <a:t>i</a:t>
            </a:r>
            <a:endParaRPr lang="en-GB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en-GB" dirty="0">
                <a:solidFill>
                  <a:schemeClr val="tx1"/>
                </a:solidFill>
              </a:rPr>
              <a:t>There’s an insect in the garden,</a:t>
            </a:r>
          </a:p>
          <a:p>
            <a:pPr algn="ctr">
              <a:defRPr/>
            </a:pPr>
            <a:r>
              <a:rPr lang="en-GB" dirty="0" err="1">
                <a:solidFill>
                  <a:schemeClr val="tx1"/>
                </a:solidFill>
              </a:rPr>
              <a:t>i</a:t>
            </a:r>
            <a:r>
              <a:rPr lang="en-GB" dirty="0">
                <a:solidFill>
                  <a:schemeClr val="tx1"/>
                </a:solidFill>
              </a:rPr>
              <a:t> - </a:t>
            </a:r>
            <a:r>
              <a:rPr lang="en-GB" dirty="0" err="1">
                <a:solidFill>
                  <a:schemeClr val="tx1"/>
                </a:solidFill>
              </a:rPr>
              <a:t>i</a:t>
            </a:r>
            <a:r>
              <a:rPr lang="en-GB" dirty="0">
                <a:solidFill>
                  <a:schemeClr val="tx1"/>
                </a:solidFill>
              </a:rPr>
              <a:t> - </a:t>
            </a:r>
            <a:r>
              <a:rPr lang="en-GB" dirty="0" err="1">
                <a:solidFill>
                  <a:schemeClr val="tx1"/>
                </a:solidFill>
              </a:rPr>
              <a:t>i</a:t>
            </a:r>
            <a:endParaRPr lang="en-GB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en-GB" dirty="0">
                <a:solidFill>
                  <a:schemeClr val="tx1"/>
                </a:solidFill>
              </a:rPr>
              <a:t>In the garden flying high,</a:t>
            </a:r>
          </a:p>
          <a:p>
            <a:pPr algn="ctr">
              <a:defRPr/>
            </a:pPr>
            <a:r>
              <a:rPr lang="en-GB" dirty="0">
                <a:solidFill>
                  <a:schemeClr val="tx1"/>
                </a:solidFill>
              </a:rPr>
              <a:t>It can nearly reach the sky.</a:t>
            </a:r>
          </a:p>
          <a:p>
            <a:pPr algn="ctr">
              <a:defRPr/>
            </a:pPr>
            <a:r>
              <a:rPr lang="en-GB" dirty="0">
                <a:solidFill>
                  <a:schemeClr val="tx1"/>
                </a:solidFill>
              </a:rPr>
              <a:t>There’s an insect in the garden, </a:t>
            </a:r>
          </a:p>
          <a:p>
            <a:pPr algn="ctr">
              <a:defRPr/>
            </a:pPr>
            <a:r>
              <a:rPr lang="en-GB" dirty="0" err="1">
                <a:solidFill>
                  <a:schemeClr val="tx1"/>
                </a:solidFill>
              </a:rPr>
              <a:t>i</a:t>
            </a:r>
            <a:r>
              <a:rPr lang="en-GB" dirty="0">
                <a:solidFill>
                  <a:schemeClr val="tx1"/>
                </a:solidFill>
              </a:rPr>
              <a:t> - </a:t>
            </a:r>
            <a:r>
              <a:rPr lang="en-GB" dirty="0" err="1">
                <a:solidFill>
                  <a:schemeClr val="tx1"/>
                </a:solidFill>
              </a:rPr>
              <a:t>i</a:t>
            </a:r>
            <a:r>
              <a:rPr lang="en-GB" dirty="0">
                <a:solidFill>
                  <a:schemeClr val="tx1"/>
                </a:solidFill>
              </a:rPr>
              <a:t> - </a:t>
            </a:r>
            <a:r>
              <a:rPr lang="en-GB" dirty="0" err="1">
                <a:solidFill>
                  <a:schemeClr val="tx1"/>
                </a:solidFill>
              </a:rPr>
              <a:t>i</a:t>
            </a:r>
            <a:r>
              <a:rPr lang="en-GB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24" name="Picture 12">
            <a:extLst>
              <a:ext uri="{FF2B5EF4-FFF2-40B4-BE49-F238E27FC236}">
                <a16:creationId xmlns:a16="http://schemas.microsoft.com/office/drawing/2014/main" id="{87400048-D228-4225-83C2-D991778663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84556" y="1052513"/>
            <a:ext cx="1553476" cy="3932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14">
            <a:extLst>
              <a:ext uri="{FF2B5EF4-FFF2-40B4-BE49-F238E27FC236}">
                <a16:creationId xmlns:a16="http://schemas.microsoft.com/office/drawing/2014/main" id="{CC6188EB-760F-4026-985E-3F9644275A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122903" y="3429000"/>
            <a:ext cx="514767" cy="1691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f You_re Happy and You Know I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16013" y="3724275"/>
            <a:ext cx="609600" cy="609600"/>
          </a:xfrm>
          <a:prstGeom prst="rect">
            <a:avLst/>
          </a:prstGeom>
        </p:spPr>
      </p:pic>
      <p:grpSp>
        <p:nvGrpSpPr>
          <p:cNvPr id="15" name="play">
            <a:extLst>
              <a:ext uri="{FF2B5EF4-FFF2-40B4-BE49-F238E27FC236}">
                <a16:creationId xmlns:a16="http://schemas.microsoft.com/office/drawing/2014/main" id="{46ACD77D-DEFF-4C63-ACE6-0F7261AED937}"/>
              </a:ext>
            </a:extLst>
          </p:cNvPr>
          <p:cNvGrpSpPr/>
          <p:nvPr/>
        </p:nvGrpSpPr>
        <p:grpSpPr>
          <a:xfrm>
            <a:off x="6285074" y="5473162"/>
            <a:ext cx="2175354" cy="666750"/>
            <a:chOff x="6285074" y="4630121"/>
            <a:chExt cx="2175354" cy="666750"/>
          </a:xfrm>
        </p:grpSpPr>
        <p:sp>
          <p:nvSpPr>
            <p:cNvPr id="16" name="Rectangle: Rounded Corners 17">
              <a:extLst>
                <a:ext uri="{FF2B5EF4-FFF2-40B4-BE49-F238E27FC236}">
                  <a16:creationId xmlns:a16="http://schemas.microsoft.com/office/drawing/2014/main" id="{BEDECC6C-A8D8-4094-967D-AD0F0522ED2F}"/>
                </a:ext>
              </a:extLst>
            </p:cNvPr>
            <p:cNvSpPr/>
            <p:nvPr/>
          </p:nvSpPr>
          <p:spPr>
            <a:xfrm>
              <a:off x="6285074" y="4728827"/>
              <a:ext cx="1729326" cy="432048"/>
            </a:xfrm>
            <a:prstGeom prst="roundRect">
              <a:avLst>
                <a:gd name="adj" fmla="val 50000"/>
              </a:avLst>
            </a:prstGeom>
            <a:solidFill>
              <a:srgbClr val="F0821A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dirty="0">
                  <a:latin typeface="Twinkl" pitchFamily="2" charset="0"/>
                </a:rPr>
                <a:t>Play Song</a:t>
              </a:r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FAB57476-438E-42B8-8152-D31DDC53A91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533" t="5001" b="64794"/>
            <a:stretch/>
          </p:blipFill>
          <p:spPr bwMode="auto">
            <a:xfrm>
              <a:off x="7740349" y="4630121"/>
              <a:ext cx="720079" cy="666750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2"/>
              </a:solidFill>
            </a:ln>
          </p:spPr>
        </p:pic>
      </p:grpSp>
      <p:sp>
        <p:nvSpPr>
          <p:cNvPr id="14" name="Title 1">
            <a:extLst>
              <a:ext uri="{FF2B5EF4-FFF2-40B4-BE49-F238E27FC236}">
                <a16:creationId xmlns:a16="http://schemas.microsoft.com/office/drawing/2014/main" id="{F8958732-2CF4-4670-B5D8-66AE5536FA21}"/>
              </a:ext>
            </a:extLst>
          </p:cNvPr>
          <p:cNvSpPr txBox="1">
            <a:spLocks/>
          </p:cNvSpPr>
          <p:nvPr/>
        </p:nvSpPr>
        <p:spPr bwMode="auto">
          <a:xfrm>
            <a:off x="457200" y="479425"/>
            <a:ext cx="8220075" cy="993775"/>
          </a:xfrm>
          <a:prstGeom prst="roundRect">
            <a:avLst>
              <a:gd name="adj" fmla="val 9639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252000" tIns="252000" rIns="252000" bIns="252000" numCol="1" anchor="ctr" anchorCtr="1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rgbClr val="1C1C1C"/>
                </a:solidFill>
                <a:latin typeface="Twinkl SemiBold" pitchFamily="2" charset="0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C1C1C"/>
                </a:solidFill>
                <a:latin typeface="Twinkl" pitchFamily="2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C1C1C"/>
                </a:solidFill>
                <a:latin typeface="Twinkl" pitchFamily="2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C1C1C"/>
                </a:solidFill>
                <a:latin typeface="Twinkl" pitchFamily="2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C1C1C"/>
                </a:solidFill>
                <a:latin typeface="Twinkl" pitchFamily="2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C1C1C"/>
                </a:solidFill>
                <a:latin typeface="Twinkl" pitchFamily="2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C1C1C"/>
                </a:solidFill>
                <a:latin typeface="Twinkl" pitchFamily="2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C1C1C"/>
                </a:solidFill>
                <a:latin typeface="Twinkl" pitchFamily="2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C1C1C"/>
                </a:solidFill>
                <a:latin typeface="Twinkl" pitchFamily="2" charset="0"/>
              </a:defRPr>
            </a:lvl9pPr>
          </a:lstStyle>
          <a:p>
            <a:r>
              <a:rPr lang="en-GB" altLang="en-US">
                <a:latin typeface="Twinkl" pitchFamily="2" charset="0"/>
              </a:rPr>
              <a:t>Let’s Sing!</a:t>
            </a:r>
            <a:endParaRPr lang="en-GB" altLang="en-US" dirty="0">
              <a:latin typeface="Twinkl" pitchFamily="2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2E00E3A-A7F0-5252-5876-6DBDF2CE3DD8}"/>
              </a:ext>
            </a:extLst>
          </p:cNvPr>
          <p:cNvGrpSpPr/>
          <p:nvPr/>
        </p:nvGrpSpPr>
        <p:grpSpPr>
          <a:xfrm>
            <a:off x="755576" y="5494318"/>
            <a:ext cx="879108" cy="587147"/>
            <a:chOff x="683568" y="620688"/>
            <a:chExt cx="879108" cy="587147"/>
          </a:xfrm>
        </p:grpSpPr>
        <p:sp>
          <p:nvSpPr>
            <p:cNvPr id="4" name="Arrow: Left 3">
              <a:hlinkClick r:id="rId8" action="ppaction://hlinksldjump"/>
              <a:extLst>
                <a:ext uri="{FF2B5EF4-FFF2-40B4-BE49-F238E27FC236}">
                  <a16:creationId xmlns:a16="http://schemas.microsoft.com/office/drawing/2014/main" id="{026FDE09-450C-AC92-D8DD-417E7060102F}"/>
                </a:ext>
              </a:extLst>
            </p:cNvPr>
            <p:cNvSpPr/>
            <p:nvPr/>
          </p:nvSpPr>
          <p:spPr>
            <a:xfrm>
              <a:off x="683568" y="620688"/>
              <a:ext cx="879108" cy="587147"/>
            </a:xfrm>
            <a:prstGeom prst="leftArrow">
              <a:avLst>
                <a:gd name="adj1" fmla="val 53024"/>
                <a:gd name="adj2" fmla="val 54536"/>
              </a:avLst>
            </a:prstGeom>
            <a:solidFill>
              <a:srgbClr val="F082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Rectangle: Rounded Corners 17">
              <a:hlinkClick r:id="rId8" action="ppaction://hlinksldjump"/>
              <a:extLst>
                <a:ext uri="{FF2B5EF4-FFF2-40B4-BE49-F238E27FC236}">
                  <a16:creationId xmlns:a16="http://schemas.microsoft.com/office/drawing/2014/main" id="{454A599C-39A9-F55A-D7CB-2FE9E12E8C27}"/>
                </a:ext>
              </a:extLst>
            </p:cNvPr>
            <p:cNvSpPr/>
            <p:nvPr/>
          </p:nvSpPr>
          <p:spPr>
            <a:xfrm>
              <a:off x="894884" y="744109"/>
              <a:ext cx="667792" cy="340304"/>
            </a:xfrm>
            <a:prstGeom prst="roundRect">
              <a:avLst>
                <a:gd name="adj" fmla="val 18075"/>
              </a:avLst>
            </a:prstGeom>
            <a:no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b="1" dirty="0">
                  <a:latin typeface="Twinkl" pitchFamily="2" charset="0"/>
                </a:rPr>
                <a:t>back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71224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242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: Rounded Corners 10">
            <a:extLst>
              <a:ext uri="{FF2B5EF4-FFF2-40B4-BE49-F238E27FC236}">
                <a16:creationId xmlns:a16="http://schemas.microsoft.com/office/drawing/2014/main" id="{859ADB85-1168-46D6-97F3-04118DE55654}"/>
              </a:ext>
            </a:extLst>
          </p:cNvPr>
          <p:cNvSpPr/>
          <p:nvPr/>
        </p:nvSpPr>
        <p:spPr>
          <a:xfrm>
            <a:off x="1907704" y="1589463"/>
            <a:ext cx="5328592" cy="2631625"/>
          </a:xfrm>
          <a:prstGeom prst="roundRect">
            <a:avLst>
              <a:gd name="adj" fmla="val 9641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Twinkl" pitchFamily="50" charset="0"/>
              </a:rPr>
              <a:t>(To the tune of ‘I Saw Three Ships’)</a:t>
            </a:r>
          </a:p>
          <a:p>
            <a:pPr algn="ctr"/>
            <a:endParaRPr lang="en-GB" dirty="0">
              <a:solidFill>
                <a:schemeClr val="tx1"/>
              </a:solidFill>
              <a:latin typeface="Twinkl" pitchFamily="50" charset="0"/>
            </a:endParaRPr>
          </a:p>
          <a:p>
            <a:pPr algn="ctr"/>
            <a:r>
              <a:rPr lang="en-GB" dirty="0">
                <a:solidFill>
                  <a:schemeClr val="tx1"/>
                </a:solidFill>
                <a:latin typeface="Twinkl" pitchFamily="50" charset="0"/>
              </a:rPr>
              <a:t>We’re out collecting lots of nuts,</a:t>
            </a:r>
          </a:p>
          <a:p>
            <a:pPr algn="ctr"/>
            <a:r>
              <a:rPr lang="en-GB" dirty="0">
                <a:solidFill>
                  <a:schemeClr val="tx1"/>
                </a:solidFill>
                <a:latin typeface="Twinkl" pitchFamily="50" charset="0"/>
              </a:rPr>
              <a:t>n - n - n - n</a:t>
            </a:r>
          </a:p>
          <a:p>
            <a:pPr algn="ctr"/>
            <a:r>
              <a:rPr lang="en-GB" dirty="0">
                <a:solidFill>
                  <a:schemeClr val="tx1"/>
                </a:solidFill>
                <a:latin typeface="Twinkl" pitchFamily="50" charset="0"/>
              </a:rPr>
              <a:t>n - n - n - n</a:t>
            </a:r>
          </a:p>
          <a:p>
            <a:pPr algn="ctr"/>
            <a:r>
              <a:rPr lang="en-GB" dirty="0">
                <a:solidFill>
                  <a:schemeClr val="tx1"/>
                </a:solidFill>
                <a:latin typeface="Twinkl" pitchFamily="50" charset="0"/>
              </a:rPr>
              <a:t>We’re out collecting lots of nuts,</a:t>
            </a:r>
          </a:p>
          <a:p>
            <a:pPr algn="ctr"/>
            <a:r>
              <a:rPr lang="en-GB" dirty="0">
                <a:solidFill>
                  <a:schemeClr val="tx1"/>
                </a:solidFill>
                <a:latin typeface="Twinkl" pitchFamily="50" charset="0"/>
              </a:rPr>
              <a:t>This autumn day in the morning.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46163" y="2524760"/>
            <a:ext cx="1499067" cy="3558226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98860" y="2551282"/>
            <a:ext cx="1085834" cy="35317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3914629">
            <a:off x="1887447" y="3494395"/>
            <a:ext cx="419696" cy="413182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91827" y="3683589"/>
            <a:ext cx="419696" cy="413182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880838">
            <a:off x="1734042" y="3683589"/>
            <a:ext cx="419696" cy="413182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880838">
            <a:off x="4996854" y="5720499"/>
            <a:ext cx="419696" cy="413182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414554">
            <a:off x="4443253" y="5720499"/>
            <a:ext cx="419696" cy="413182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7275141">
            <a:off x="2713590" y="5720499"/>
            <a:ext cx="419696" cy="413182"/>
          </a:xfrm>
          <a:prstGeom prst="rect">
            <a:avLst/>
          </a:prstGeom>
        </p:spPr>
      </p:pic>
      <p:pic>
        <p:nvPicPr>
          <p:cNvPr id="2" name="I Saw Three Ships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90600" y="4168775"/>
            <a:ext cx="609600" cy="609600"/>
          </a:xfrm>
          <a:prstGeom prst="rect">
            <a:avLst/>
          </a:prstGeom>
        </p:spPr>
      </p:pic>
      <p:grpSp>
        <p:nvGrpSpPr>
          <p:cNvPr id="24" name="play">
            <a:extLst>
              <a:ext uri="{FF2B5EF4-FFF2-40B4-BE49-F238E27FC236}">
                <a16:creationId xmlns:a16="http://schemas.microsoft.com/office/drawing/2014/main" id="{0555F656-3FAC-4DC4-A058-154B9D8C9D4F}"/>
              </a:ext>
            </a:extLst>
          </p:cNvPr>
          <p:cNvGrpSpPr/>
          <p:nvPr/>
        </p:nvGrpSpPr>
        <p:grpSpPr>
          <a:xfrm>
            <a:off x="6285074" y="5473162"/>
            <a:ext cx="2175354" cy="666750"/>
            <a:chOff x="6285074" y="4630121"/>
            <a:chExt cx="2175354" cy="666750"/>
          </a:xfrm>
        </p:grpSpPr>
        <p:sp>
          <p:nvSpPr>
            <p:cNvPr id="25" name="Rectangle: Rounded Corners 17">
              <a:extLst>
                <a:ext uri="{FF2B5EF4-FFF2-40B4-BE49-F238E27FC236}">
                  <a16:creationId xmlns:a16="http://schemas.microsoft.com/office/drawing/2014/main" id="{43240AAF-7BA5-46F5-9739-15EE1E1C3BB5}"/>
                </a:ext>
              </a:extLst>
            </p:cNvPr>
            <p:cNvSpPr/>
            <p:nvPr/>
          </p:nvSpPr>
          <p:spPr>
            <a:xfrm>
              <a:off x="6285074" y="4728827"/>
              <a:ext cx="1729326" cy="432048"/>
            </a:xfrm>
            <a:prstGeom prst="roundRect">
              <a:avLst>
                <a:gd name="adj" fmla="val 50000"/>
              </a:avLst>
            </a:prstGeom>
            <a:solidFill>
              <a:srgbClr val="F0821A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dirty="0">
                  <a:latin typeface="Twinkl" pitchFamily="2" charset="0"/>
                </a:rPr>
                <a:t>Play Song</a:t>
              </a:r>
            </a:p>
          </p:txBody>
        </p: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B7BB6CFB-A166-41B5-9605-7C67D9CAC59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533" t="5001" b="64794"/>
            <a:stretch/>
          </p:blipFill>
          <p:spPr bwMode="auto">
            <a:xfrm>
              <a:off x="7740349" y="4630121"/>
              <a:ext cx="720079" cy="666750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2"/>
              </a:solidFill>
            </a:ln>
          </p:spPr>
        </p:pic>
      </p:grpSp>
      <p:sp>
        <p:nvSpPr>
          <p:cNvPr id="22" name="Title 1">
            <a:extLst>
              <a:ext uri="{FF2B5EF4-FFF2-40B4-BE49-F238E27FC236}">
                <a16:creationId xmlns:a16="http://schemas.microsoft.com/office/drawing/2014/main" id="{99837852-2C2F-4B46-A8CE-6F08796318AE}"/>
              </a:ext>
            </a:extLst>
          </p:cNvPr>
          <p:cNvSpPr txBox="1">
            <a:spLocks/>
          </p:cNvSpPr>
          <p:nvPr/>
        </p:nvSpPr>
        <p:spPr bwMode="auto">
          <a:xfrm>
            <a:off x="457200" y="479425"/>
            <a:ext cx="8220075" cy="993775"/>
          </a:xfrm>
          <a:prstGeom prst="roundRect">
            <a:avLst>
              <a:gd name="adj" fmla="val 9639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252000" tIns="252000" rIns="252000" bIns="252000" numCol="1" anchor="ctr" anchorCtr="1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rgbClr val="1C1C1C"/>
                </a:solidFill>
                <a:latin typeface="Twinkl SemiBold" pitchFamily="2" charset="0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C1C1C"/>
                </a:solidFill>
                <a:latin typeface="Twinkl" pitchFamily="2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C1C1C"/>
                </a:solidFill>
                <a:latin typeface="Twinkl" pitchFamily="2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C1C1C"/>
                </a:solidFill>
                <a:latin typeface="Twinkl" pitchFamily="2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C1C1C"/>
                </a:solidFill>
                <a:latin typeface="Twinkl" pitchFamily="2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C1C1C"/>
                </a:solidFill>
                <a:latin typeface="Twinkl" pitchFamily="2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C1C1C"/>
                </a:solidFill>
                <a:latin typeface="Twinkl" pitchFamily="2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C1C1C"/>
                </a:solidFill>
                <a:latin typeface="Twinkl" pitchFamily="2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C1C1C"/>
                </a:solidFill>
                <a:latin typeface="Twinkl" pitchFamily="2" charset="0"/>
              </a:defRPr>
            </a:lvl9pPr>
          </a:lstStyle>
          <a:p>
            <a:r>
              <a:rPr lang="en-GB" altLang="en-US">
                <a:latin typeface="Twinkl" pitchFamily="2" charset="0"/>
              </a:rPr>
              <a:t>Let’s Sing!</a:t>
            </a:r>
            <a:endParaRPr lang="en-GB" altLang="en-US" dirty="0">
              <a:latin typeface="Twinkl" pitchFamily="2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75B8D7C-B6A8-B59B-362E-9941BD78576D}"/>
              </a:ext>
            </a:extLst>
          </p:cNvPr>
          <p:cNvGrpSpPr/>
          <p:nvPr/>
        </p:nvGrpSpPr>
        <p:grpSpPr>
          <a:xfrm>
            <a:off x="755576" y="5494318"/>
            <a:ext cx="879108" cy="587147"/>
            <a:chOff x="683568" y="620688"/>
            <a:chExt cx="879108" cy="587147"/>
          </a:xfrm>
        </p:grpSpPr>
        <p:sp>
          <p:nvSpPr>
            <p:cNvPr id="4" name="Arrow: Left 3">
              <a:hlinkClick r:id="rId9" action="ppaction://hlinksldjump"/>
              <a:extLst>
                <a:ext uri="{FF2B5EF4-FFF2-40B4-BE49-F238E27FC236}">
                  <a16:creationId xmlns:a16="http://schemas.microsoft.com/office/drawing/2014/main" id="{811AB657-975A-A5C3-1DD0-FAA311C484D3}"/>
                </a:ext>
              </a:extLst>
            </p:cNvPr>
            <p:cNvSpPr/>
            <p:nvPr/>
          </p:nvSpPr>
          <p:spPr>
            <a:xfrm>
              <a:off x="683568" y="620688"/>
              <a:ext cx="879108" cy="587147"/>
            </a:xfrm>
            <a:prstGeom prst="leftArrow">
              <a:avLst>
                <a:gd name="adj1" fmla="val 53024"/>
                <a:gd name="adj2" fmla="val 54536"/>
              </a:avLst>
            </a:prstGeom>
            <a:solidFill>
              <a:srgbClr val="F082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Rectangle: Rounded Corners 17">
              <a:hlinkClick r:id="rId9" action="ppaction://hlinksldjump"/>
              <a:extLst>
                <a:ext uri="{FF2B5EF4-FFF2-40B4-BE49-F238E27FC236}">
                  <a16:creationId xmlns:a16="http://schemas.microsoft.com/office/drawing/2014/main" id="{63AB3C9F-AAA1-A721-B6B1-88D1304B0A11}"/>
                </a:ext>
              </a:extLst>
            </p:cNvPr>
            <p:cNvSpPr/>
            <p:nvPr/>
          </p:nvSpPr>
          <p:spPr>
            <a:xfrm>
              <a:off x="894884" y="744109"/>
              <a:ext cx="667792" cy="340304"/>
            </a:xfrm>
            <a:prstGeom prst="roundRect">
              <a:avLst>
                <a:gd name="adj" fmla="val 18075"/>
              </a:avLst>
            </a:prstGeom>
            <a:no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b="1" dirty="0">
                  <a:latin typeface="Twinkl" pitchFamily="2" charset="0"/>
                </a:rPr>
                <a:t>back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11565919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175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: Rounded Corners 5">
            <a:extLst>
              <a:ext uri="{FF2B5EF4-FFF2-40B4-BE49-F238E27FC236}">
                <a16:creationId xmlns:a16="http://schemas.microsoft.com/office/drawing/2014/main" id="{D436F1C2-C760-4B33-8513-59FFBEFA5B0C}"/>
              </a:ext>
            </a:extLst>
          </p:cNvPr>
          <p:cNvSpPr/>
          <p:nvPr/>
        </p:nvSpPr>
        <p:spPr>
          <a:xfrm>
            <a:off x="1763713" y="1992313"/>
            <a:ext cx="5621337" cy="2855912"/>
          </a:xfrm>
          <a:prstGeom prst="roundRect">
            <a:avLst>
              <a:gd name="adj" fmla="val 9641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chemeClr val="tx1"/>
                </a:solidFill>
              </a:rPr>
              <a:t>(To the tune of ‘One Man Went to Mow’)</a:t>
            </a:r>
          </a:p>
          <a:p>
            <a:pPr algn="ctr">
              <a:defRPr/>
            </a:pPr>
            <a:endParaRPr lang="en-GB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en-GB" dirty="0">
                <a:solidFill>
                  <a:schemeClr val="tx1"/>
                </a:solidFill>
              </a:rPr>
              <a:t>Meatballs, </a:t>
            </a:r>
          </a:p>
          <a:p>
            <a:pPr algn="ctr">
              <a:defRPr/>
            </a:pPr>
            <a:r>
              <a:rPr lang="en-GB" dirty="0">
                <a:solidFill>
                  <a:schemeClr val="tx1"/>
                </a:solidFill>
              </a:rPr>
              <a:t>m - m - m</a:t>
            </a:r>
          </a:p>
          <a:p>
            <a:pPr algn="ctr">
              <a:defRPr/>
            </a:pPr>
            <a:r>
              <a:rPr lang="en-GB" dirty="0">
                <a:solidFill>
                  <a:schemeClr val="tx1"/>
                </a:solidFill>
              </a:rPr>
              <a:t>How we love to eat them.</a:t>
            </a:r>
          </a:p>
          <a:p>
            <a:pPr algn="ctr">
              <a:defRPr/>
            </a:pPr>
            <a:r>
              <a:rPr lang="en-GB" dirty="0">
                <a:solidFill>
                  <a:schemeClr val="tx1"/>
                </a:solidFill>
              </a:rPr>
              <a:t>Meatballs,</a:t>
            </a:r>
          </a:p>
          <a:p>
            <a:pPr algn="ctr">
              <a:defRPr/>
            </a:pPr>
            <a:r>
              <a:rPr lang="en-GB" dirty="0">
                <a:solidFill>
                  <a:schemeClr val="tx1"/>
                </a:solidFill>
              </a:rPr>
              <a:t> m - m - m</a:t>
            </a:r>
          </a:p>
          <a:p>
            <a:pPr algn="ctr">
              <a:defRPr/>
            </a:pPr>
            <a:r>
              <a:rPr lang="en-GB" dirty="0">
                <a:solidFill>
                  <a:schemeClr val="tx1"/>
                </a:solidFill>
              </a:rPr>
              <a:t>How we love to eat them!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04D10BF3-1C8B-4CB6-A387-0EA06E5E5E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03181" y="1427163"/>
            <a:ext cx="1328950" cy="3932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C2A923CC-2F7B-4DD9-9C51-92A98E1199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64325" y="3951288"/>
            <a:ext cx="1749425" cy="129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One Man Went to Mow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66825" y="3313113"/>
            <a:ext cx="609600" cy="609600"/>
          </a:xfrm>
          <a:prstGeom prst="rect">
            <a:avLst/>
          </a:prstGeom>
        </p:spPr>
      </p:pic>
      <p:grpSp>
        <p:nvGrpSpPr>
          <p:cNvPr id="11" name="play">
            <a:extLst>
              <a:ext uri="{FF2B5EF4-FFF2-40B4-BE49-F238E27FC236}">
                <a16:creationId xmlns:a16="http://schemas.microsoft.com/office/drawing/2014/main" id="{5F778F9F-F635-4789-96E6-193539715182}"/>
              </a:ext>
            </a:extLst>
          </p:cNvPr>
          <p:cNvGrpSpPr/>
          <p:nvPr/>
        </p:nvGrpSpPr>
        <p:grpSpPr>
          <a:xfrm>
            <a:off x="6285074" y="5473162"/>
            <a:ext cx="2175354" cy="666750"/>
            <a:chOff x="6285074" y="4630121"/>
            <a:chExt cx="2175354" cy="666750"/>
          </a:xfrm>
        </p:grpSpPr>
        <p:sp>
          <p:nvSpPr>
            <p:cNvPr id="12" name="Rectangle: Rounded Corners 17">
              <a:extLst>
                <a:ext uri="{FF2B5EF4-FFF2-40B4-BE49-F238E27FC236}">
                  <a16:creationId xmlns:a16="http://schemas.microsoft.com/office/drawing/2014/main" id="{B1F85DBD-0CC0-4F9A-BFFB-CB5AD6FE971D}"/>
                </a:ext>
              </a:extLst>
            </p:cNvPr>
            <p:cNvSpPr/>
            <p:nvPr/>
          </p:nvSpPr>
          <p:spPr>
            <a:xfrm>
              <a:off x="6285074" y="4728827"/>
              <a:ext cx="1729326" cy="432048"/>
            </a:xfrm>
            <a:prstGeom prst="roundRect">
              <a:avLst>
                <a:gd name="adj" fmla="val 50000"/>
              </a:avLst>
            </a:prstGeom>
            <a:solidFill>
              <a:srgbClr val="F0821A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dirty="0">
                  <a:latin typeface="Twinkl" pitchFamily="2" charset="0"/>
                </a:rPr>
                <a:t>Play Song</a:t>
              </a:r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371FF3D8-31DB-4E50-94DD-D1E2FE0006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533" t="5001" b="64794"/>
            <a:stretch/>
          </p:blipFill>
          <p:spPr bwMode="auto">
            <a:xfrm>
              <a:off x="7740349" y="4630121"/>
              <a:ext cx="720079" cy="666750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2"/>
              </a:solidFill>
            </a:ln>
          </p:spPr>
        </p:pic>
      </p:grpSp>
      <p:sp>
        <p:nvSpPr>
          <p:cNvPr id="14" name="Title 1">
            <a:extLst>
              <a:ext uri="{FF2B5EF4-FFF2-40B4-BE49-F238E27FC236}">
                <a16:creationId xmlns:a16="http://schemas.microsoft.com/office/drawing/2014/main" id="{012255B7-162D-4333-9A97-12E94404D51E}"/>
              </a:ext>
            </a:extLst>
          </p:cNvPr>
          <p:cNvSpPr txBox="1">
            <a:spLocks/>
          </p:cNvSpPr>
          <p:nvPr/>
        </p:nvSpPr>
        <p:spPr bwMode="auto">
          <a:xfrm>
            <a:off x="457200" y="479425"/>
            <a:ext cx="8220075" cy="993775"/>
          </a:xfrm>
          <a:prstGeom prst="roundRect">
            <a:avLst>
              <a:gd name="adj" fmla="val 9639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252000" tIns="252000" rIns="252000" bIns="252000" numCol="1" anchor="ctr" anchorCtr="1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rgbClr val="1C1C1C"/>
                </a:solidFill>
                <a:latin typeface="Twinkl SemiBold" pitchFamily="2" charset="0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C1C1C"/>
                </a:solidFill>
                <a:latin typeface="Twinkl" pitchFamily="2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C1C1C"/>
                </a:solidFill>
                <a:latin typeface="Twinkl" pitchFamily="2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C1C1C"/>
                </a:solidFill>
                <a:latin typeface="Twinkl" pitchFamily="2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C1C1C"/>
                </a:solidFill>
                <a:latin typeface="Twinkl" pitchFamily="2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C1C1C"/>
                </a:solidFill>
                <a:latin typeface="Twinkl" pitchFamily="2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C1C1C"/>
                </a:solidFill>
                <a:latin typeface="Twinkl" pitchFamily="2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C1C1C"/>
                </a:solidFill>
                <a:latin typeface="Twinkl" pitchFamily="2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C1C1C"/>
                </a:solidFill>
                <a:latin typeface="Twinkl" pitchFamily="2" charset="0"/>
              </a:defRPr>
            </a:lvl9pPr>
          </a:lstStyle>
          <a:p>
            <a:r>
              <a:rPr lang="en-GB" altLang="en-US">
                <a:latin typeface="Twinkl" pitchFamily="2" charset="0"/>
              </a:rPr>
              <a:t>Let’s Sing!</a:t>
            </a:r>
            <a:endParaRPr lang="en-GB" altLang="en-US" dirty="0">
              <a:latin typeface="Twinkl" pitchFamily="2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7EC4366-BA40-D934-3343-14B14F2D9CE5}"/>
              </a:ext>
            </a:extLst>
          </p:cNvPr>
          <p:cNvGrpSpPr/>
          <p:nvPr/>
        </p:nvGrpSpPr>
        <p:grpSpPr>
          <a:xfrm>
            <a:off x="755576" y="5494318"/>
            <a:ext cx="879108" cy="587147"/>
            <a:chOff x="683568" y="620688"/>
            <a:chExt cx="879108" cy="587147"/>
          </a:xfrm>
        </p:grpSpPr>
        <p:sp>
          <p:nvSpPr>
            <p:cNvPr id="4" name="Arrow: Left 3">
              <a:hlinkClick r:id="rId8" action="ppaction://hlinksldjump"/>
              <a:extLst>
                <a:ext uri="{FF2B5EF4-FFF2-40B4-BE49-F238E27FC236}">
                  <a16:creationId xmlns:a16="http://schemas.microsoft.com/office/drawing/2014/main" id="{2118CDF0-FAF0-F5AB-8DEE-55540AAB2F5D}"/>
                </a:ext>
              </a:extLst>
            </p:cNvPr>
            <p:cNvSpPr/>
            <p:nvPr/>
          </p:nvSpPr>
          <p:spPr>
            <a:xfrm>
              <a:off x="683568" y="620688"/>
              <a:ext cx="879108" cy="587147"/>
            </a:xfrm>
            <a:prstGeom prst="leftArrow">
              <a:avLst>
                <a:gd name="adj1" fmla="val 53024"/>
                <a:gd name="adj2" fmla="val 54536"/>
              </a:avLst>
            </a:prstGeom>
            <a:solidFill>
              <a:srgbClr val="F082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Rectangle: Rounded Corners 17">
              <a:hlinkClick r:id="rId8" action="ppaction://hlinksldjump"/>
              <a:extLst>
                <a:ext uri="{FF2B5EF4-FFF2-40B4-BE49-F238E27FC236}">
                  <a16:creationId xmlns:a16="http://schemas.microsoft.com/office/drawing/2014/main" id="{8AF01310-FA11-7961-778B-928C8F66119F}"/>
                </a:ext>
              </a:extLst>
            </p:cNvPr>
            <p:cNvSpPr/>
            <p:nvPr/>
          </p:nvSpPr>
          <p:spPr>
            <a:xfrm>
              <a:off x="894884" y="744109"/>
              <a:ext cx="667792" cy="340304"/>
            </a:xfrm>
            <a:prstGeom prst="roundRect">
              <a:avLst>
                <a:gd name="adj" fmla="val 18075"/>
              </a:avLst>
            </a:prstGeom>
            <a:no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b="1" dirty="0">
                  <a:latin typeface="Twinkl" pitchFamily="2" charset="0"/>
                </a:rPr>
                <a:t>back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18521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2383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Custom 1">
      <a:dk1>
        <a:srgbClr val="1C1C1C"/>
      </a:dk1>
      <a:lt1>
        <a:sysClr val="window" lastClr="FFFFFF"/>
      </a:lt1>
      <a:dk2>
        <a:srgbClr val="4A4A4A"/>
      </a:dk2>
      <a:lt2>
        <a:srgbClr val="F4F2F2"/>
      </a:lt2>
      <a:accent1>
        <a:srgbClr val="653C8F"/>
      </a:accent1>
      <a:accent2>
        <a:srgbClr val="F0821A"/>
      </a:accent2>
      <a:accent3>
        <a:srgbClr val="CB4793"/>
      </a:accent3>
      <a:accent4>
        <a:srgbClr val="009640"/>
      </a:accent4>
      <a:accent5>
        <a:srgbClr val="F9B000"/>
      </a:accent5>
      <a:accent6>
        <a:srgbClr val="00938F"/>
      </a:accent6>
      <a:hlink>
        <a:srgbClr val="00B0F0"/>
      </a:hlink>
      <a:folHlink>
        <a:srgbClr val="757070"/>
      </a:folHlink>
    </a:clrScheme>
    <a:fontScheme name="Custom 1">
      <a:majorFont>
        <a:latin typeface="Twinkl Sb"/>
        <a:ea typeface=""/>
        <a:cs typeface=""/>
      </a:majorFont>
      <a:minorFont>
        <a:latin typeface="Twink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18A0DB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winkl Phonics PowerPoint Template.pptx" id="{DE623B95-CF47-4D4D-99E6-E7908909B4E9}" vid="{D8F4FE79-54E6-4341-BC11-84D6744E4EB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2050</TotalTime>
  <Words>1075</Words>
  <Application>Microsoft Office PowerPoint</Application>
  <PresentationFormat>On-screen Show (4:3)</PresentationFormat>
  <Paragraphs>222</Paragraphs>
  <Slides>22</Slides>
  <Notes>0</Notes>
  <HiddenSlides>0</HiddenSlides>
  <MMClips>19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Tuffy-TTF</vt:lpstr>
      <vt:lpstr>Arial</vt:lpstr>
      <vt:lpstr>Twinkl SemiBold</vt:lpstr>
      <vt:lpstr>Twinkl</vt:lpstr>
      <vt:lpstr>Office Theme</vt:lpstr>
      <vt:lpstr>PowerPoint Presentation</vt:lpstr>
      <vt:lpstr>PowerPoint Presentation</vt:lpstr>
      <vt:lpstr>Let’s Sing!</vt:lpstr>
      <vt:lpstr>Let’s Sing!</vt:lpstr>
      <vt:lpstr>Let’s Sing!</vt:lpstr>
      <vt:lpstr>Let’s Sing!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Let’s Sing!</vt:lpstr>
      <vt:lpstr>Let’s Sing!</vt:lpstr>
      <vt:lpstr>Let’s Sing!</vt:lpstr>
      <vt:lpstr>Let’s Sing!</vt:lpstr>
      <vt:lpstr>Let’s Sing!</vt:lpstr>
      <vt:lpstr>Let’s Sing!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Charlotte Walker</dc:creator>
  <cp:lastModifiedBy>Samantha Hall</cp:lastModifiedBy>
  <cp:revision>26</cp:revision>
  <dcterms:created xsi:type="dcterms:W3CDTF">2018-10-29T15:21:43Z</dcterms:created>
  <dcterms:modified xsi:type="dcterms:W3CDTF">2022-11-08T16:46:56Z</dcterms:modified>
</cp:coreProperties>
</file>