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DD2BD-BFC7-44F3-A527-47787DD767C1}" type="datetimeFigureOut">
              <a:rPr lang="en-US" smtClean="0"/>
              <a:pPr/>
              <a:t>12/19/2024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05C30-0E71-4A5D-BB08-B1C03D57F8E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6280" y="160337"/>
            <a:ext cx="8572560" cy="6463308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3221741" y="2358377"/>
            <a:ext cx="2765420" cy="1498596"/>
          </a:xfrm>
          <a:prstGeom prst="wave">
            <a:avLst>
              <a:gd name="adj1" fmla="val 13005"/>
              <a:gd name="adj2" fmla="val 0"/>
            </a:avLst>
          </a:prstGeom>
          <a:solidFill>
            <a:schemeClr val="accent3">
              <a:lumMod val="60000"/>
              <a:lumOff val="40000"/>
            </a:schemeClr>
          </a:solidFill>
          <a:ln w="25400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814002" y="2761266"/>
            <a:ext cx="3543300" cy="111918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I wonder what is </a:t>
            </a: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new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?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000" dirty="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Nursery Spring </a:t>
            </a:r>
            <a:r>
              <a:rPr lang="en-GB" sz="200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1 </a:t>
            </a:r>
            <a:r>
              <a:rPr lang="en-GB" sz="2000" smtClean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2024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7202" y="284650"/>
            <a:ext cx="28888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People &amp; Communities</a:t>
            </a:r>
            <a:endParaRPr lang="en-GB" sz="1600" dirty="0" smtClean="0"/>
          </a:p>
          <a:p>
            <a:r>
              <a:rPr lang="en-GB" sz="1600" dirty="0" smtClean="0"/>
              <a:t>Chinese </a:t>
            </a:r>
            <a:r>
              <a:rPr lang="en-GB" sz="1600" dirty="0"/>
              <a:t>New Year- how is it celebrated. </a:t>
            </a:r>
            <a:r>
              <a:rPr lang="en-GB" sz="1200" dirty="0"/>
              <a:t> 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91912" y="284650"/>
            <a:ext cx="246024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Communication, Language  &amp; Literacy</a:t>
            </a:r>
          </a:p>
          <a:p>
            <a:r>
              <a:rPr lang="en-GB" sz="1600" dirty="0" smtClean="0"/>
              <a:t>Little Snowflake</a:t>
            </a:r>
          </a:p>
          <a:p>
            <a:r>
              <a:rPr lang="en-GB" sz="1600" dirty="0" smtClean="0"/>
              <a:t>Planting a Rainbow</a:t>
            </a:r>
          </a:p>
          <a:p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Mary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</a:rPr>
              <a:t>Mary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 Quite </a:t>
            </a:r>
            <a:r>
              <a:rPr 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Contrary</a:t>
            </a:r>
          </a:p>
          <a:p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The Enormous </a:t>
            </a:r>
            <a:r>
              <a:rPr lang="en-US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Turnip</a:t>
            </a:r>
          </a:p>
          <a:p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</a:rPr>
              <a:t>The Run Away Pancake </a:t>
            </a:r>
            <a:endParaRPr lang="en-US" sz="16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endParaRPr lang="en-GB" sz="1600" dirty="0" smtClean="0"/>
          </a:p>
          <a:p>
            <a:endParaRPr lang="en-GB" sz="1600" dirty="0" smtClean="0"/>
          </a:p>
        </p:txBody>
      </p:sp>
      <p:sp>
        <p:nvSpPr>
          <p:cNvPr id="19" name="TextBox 18"/>
          <p:cNvSpPr txBox="1"/>
          <p:nvPr/>
        </p:nvSpPr>
        <p:spPr>
          <a:xfrm>
            <a:off x="318543" y="1756795"/>
            <a:ext cx="278608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Maths</a:t>
            </a:r>
          </a:p>
          <a:p>
            <a:r>
              <a:rPr lang="en-GB" sz="1600" b="1" dirty="0" smtClean="0"/>
              <a:t>Number 3</a:t>
            </a:r>
            <a:r>
              <a:rPr lang="en-GB" sz="1600" dirty="0" smtClean="0"/>
              <a:t> – </a:t>
            </a:r>
            <a:r>
              <a:rPr lang="en-GB" sz="1600" dirty="0" err="1" smtClean="0"/>
              <a:t>Subitising</a:t>
            </a:r>
            <a:r>
              <a:rPr lang="en-GB" sz="1600" dirty="0" smtClean="0"/>
              <a:t>, 1:1 Counting, Numerals, Triangles</a:t>
            </a:r>
            <a:endParaRPr lang="en-GB" sz="1600" dirty="0"/>
          </a:p>
          <a:p>
            <a:r>
              <a:rPr lang="en-GB" sz="1600" b="1" dirty="0" smtClean="0"/>
              <a:t>Number 4 </a:t>
            </a:r>
            <a:r>
              <a:rPr lang="en-GB" sz="1600" dirty="0" smtClean="0"/>
              <a:t>– 1:1 Counting, Numerals, Squares, Rectangles, Composition of 4</a:t>
            </a:r>
            <a:endParaRPr lang="en-GB" sz="1600" dirty="0"/>
          </a:p>
          <a:p>
            <a:r>
              <a:rPr lang="en-GB" sz="1600" b="1" dirty="0" smtClean="0"/>
              <a:t>Number 5 - </a:t>
            </a:r>
            <a:r>
              <a:rPr lang="en-GB" sz="1600" dirty="0" smtClean="0"/>
              <a:t>1:1 Counting, Pentagon, Composition of 5</a:t>
            </a:r>
            <a:endParaRPr lang="en-GB" sz="16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593327" y="5070756"/>
            <a:ext cx="20717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PSED</a:t>
            </a:r>
          </a:p>
          <a:p>
            <a:r>
              <a:rPr lang="en-GB" sz="1600" dirty="0" smtClean="0"/>
              <a:t>Tick Box – Doodle Feels Calm</a:t>
            </a:r>
          </a:p>
          <a:p>
            <a:r>
              <a:rPr lang="en-GB" sz="1600" dirty="0" smtClean="0"/>
              <a:t>Safer Internet Day</a:t>
            </a:r>
          </a:p>
          <a:p>
            <a:r>
              <a:rPr lang="en-GB" sz="1600" dirty="0" smtClean="0"/>
              <a:t>Mental Heath Week</a:t>
            </a:r>
            <a:endParaRPr lang="en-GB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6358824" y="3663005"/>
            <a:ext cx="246024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Physical Development</a:t>
            </a:r>
          </a:p>
          <a:p>
            <a:r>
              <a:rPr lang="en-GB" sz="1600" dirty="0"/>
              <a:t>Sports </a:t>
            </a:r>
            <a:r>
              <a:rPr lang="en-GB" sz="1600" dirty="0" smtClean="0"/>
              <a:t>Explores</a:t>
            </a:r>
            <a:endParaRPr lang="en-GB" sz="1600" dirty="0"/>
          </a:p>
          <a:p>
            <a:r>
              <a:rPr lang="en-GB" sz="1600" dirty="0"/>
              <a:t>Fast </a:t>
            </a:r>
            <a:r>
              <a:rPr lang="en-GB" sz="1600" dirty="0" smtClean="0"/>
              <a:t>Freddie</a:t>
            </a:r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r>
              <a:rPr lang="en-GB" sz="1600" dirty="0" smtClean="0"/>
              <a:t> </a:t>
            </a:r>
            <a:endParaRPr lang="en-GB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6357950" y="1571612"/>
            <a:ext cx="24602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Expressive Arts &amp; Design</a:t>
            </a:r>
          </a:p>
          <a:p>
            <a:r>
              <a:rPr lang="en-GB" sz="1600" dirty="0"/>
              <a:t>Mixing colours to make winter pictures</a:t>
            </a:r>
          </a:p>
          <a:p>
            <a:r>
              <a:rPr lang="en-GB" sz="1600" dirty="0" smtClean="0"/>
              <a:t>Joining </a:t>
            </a:r>
            <a:r>
              <a:rPr lang="en-GB" sz="1600" dirty="0"/>
              <a:t>materials together to make snowflake shapes</a:t>
            </a:r>
          </a:p>
          <a:p>
            <a:r>
              <a:rPr lang="en-GB" sz="1600" dirty="0" smtClean="0"/>
              <a:t>Chinese Dragons</a:t>
            </a:r>
            <a:endParaRPr lang="en-GB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366893" y="3940549"/>
            <a:ext cx="1857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The World</a:t>
            </a:r>
          </a:p>
          <a:p>
            <a:r>
              <a:rPr lang="en-GB" sz="1600" dirty="0"/>
              <a:t>Taking care of the </a:t>
            </a:r>
            <a:r>
              <a:rPr lang="en-GB" sz="1600" dirty="0" smtClean="0"/>
              <a:t>environment</a:t>
            </a:r>
          </a:p>
          <a:p>
            <a:r>
              <a:rPr lang="en-GB" sz="1600" dirty="0" smtClean="0"/>
              <a:t>From Bulb to Flower</a:t>
            </a:r>
            <a:endParaRPr lang="en-GB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297288" y="3940666"/>
            <a:ext cx="353067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/>
              <a:t>RE</a:t>
            </a:r>
          </a:p>
          <a:p>
            <a:pPr fontAlgn="base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Looking after Gods creation  </a:t>
            </a:r>
          </a:p>
          <a:p>
            <a:pPr fontAlgn="base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Baby Birds – Muslim Story about the World in which we Live  </a:t>
            </a:r>
          </a:p>
          <a:p>
            <a:pPr fontAlgn="base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Tiny Ants – A </a:t>
            </a:r>
            <a:r>
              <a:rPr lang="en-US" sz="1600" dirty="0" smtClean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Muslim 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story about the importance of caring for the natural world. </a:t>
            </a:r>
          </a:p>
          <a:p>
            <a:pPr fontAlgn="base"/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wedding Wish for Puddles</a:t>
            </a:r>
          </a:p>
          <a:p>
            <a:endParaRPr lang="en-GB" sz="1600" dirty="0" smtClean="0"/>
          </a:p>
        </p:txBody>
      </p:sp>
      <p:pic>
        <p:nvPicPr>
          <p:cNvPr id="25" name="Picture 24" descr="http://www.google.co.uk/url?sa=i&amp;source=images&amp;cd=&amp;docid=Ni-7p-nOkmf3IM&amp;tbnid=yRAJwUGamB8YVM:&amp;ved=0CAUQjBw4Cg&amp;url=http%3A%2F%2Fd.ibtimes.co.uk%2Fen%2Ffull%2F220188%2Fchinese-new-year.jpg&amp;ei=XkjEUtOYL9GIhQfshYDABw&amp;psig=AFQjCNFtL91-XFXQSWcPgCJl0TMRtc8fHA&amp;ust=138868169484284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290" y="1040433"/>
            <a:ext cx="1313636" cy="1000132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27" name="Picture 2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125" y="4173865"/>
            <a:ext cx="976198" cy="964762"/>
          </a:xfrm>
          <a:prstGeom prst="rect">
            <a:avLst/>
          </a:prstGeom>
        </p:spPr>
      </p:pic>
      <p:sp>
        <p:nvSpPr>
          <p:cNvPr id="3" name="AutoShape 2" descr="Plant With Roots Royalty Free Vector Clip Art Illustration - Plant With  Roots Clip Art Transparent PNG - 279x480 - Free Download on Nice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2" descr="Plant bulb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2775" y="5476826"/>
            <a:ext cx="919147" cy="919147"/>
          </a:xfrm>
          <a:prstGeom prst="rect">
            <a:avLst/>
          </a:prstGeom>
          <a:noFill/>
        </p:spPr>
      </p:pic>
      <p:pic>
        <p:nvPicPr>
          <p:cNvPr id="1030" name="Picture 6" descr="Creation (Genesis 1-2) - YouTub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72135" y="5654775"/>
            <a:ext cx="1423069" cy="800476"/>
          </a:xfrm>
          <a:prstGeom prst="rect">
            <a:avLst/>
          </a:prstGeom>
          <a:noFill/>
        </p:spPr>
      </p:pic>
      <p:sp>
        <p:nvSpPr>
          <p:cNvPr id="6" name="AutoShape 2" descr="Planting a Rainbow: Lois Ehlert: 9780152626105 - Christianbook.co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8650" y="258642"/>
            <a:ext cx="1650368" cy="12625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135</Words>
  <Application>Microsoft Office PowerPoint</Application>
  <PresentationFormat>On-screen Show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Office Theme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Nursery</cp:lastModifiedBy>
  <cp:revision>35</cp:revision>
  <dcterms:created xsi:type="dcterms:W3CDTF">2021-09-12T12:35:09Z</dcterms:created>
  <dcterms:modified xsi:type="dcterms:W3CDTF">2024-12-19T08:36:04Z</dcterms:modified>
</cp:coreProperties>
</file>