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3" r:id="rId6"/>
    <p:sldId id="257" r:id="rId7"/>
    <p:sldId id="258" r:id="rId8"/>
    <p:sldId id="259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72" autoAdjust="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06-02T15:46:58.60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2BC2305-9043-45AE-B8A1-6062D50396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878E2A-85D5-4000-9B88-C859F52C62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DE46C-81A1-43FB-B8E4-2C816F921C1C}" type="datetimeFigureOut">
              <a:rPr lang="en-US" smtClean="0"/>
              <a:t>6/9/2024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43B4D7C-FE5D-4098-B2E3-E316DB9314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458A0E0-112E-4F75-AC4A-C0B7F1AD58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CE16A-B08D-4117-9FC3-8F9667F45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24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2EB95-E92B-4DBE-A5E5-BAD87330878F}" type="datetimeFigureOut">
              <a:rPr lang="en-US" smtClean="0"/>
              <a:t>6/9/2024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67C96-DDCA-4867-8F69-39EABFA21D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4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9B9FF4-5E5F-4912-946D-1F8AA7DD0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50" y="5010150"/>
            <a:ext cx="10096500" cy="92075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A15329-8D3B-422F-AA3D-157CACBFF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7750" y="6022975"/>
            <a:ext cx="10096500" cy="447675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3E73B6-12C8-4526-AFDD-485DCDEC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3FA7DF-AC95-4A3E-9FF1-D1EEF9A9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E5EF6D-8758-44B9-80C1-865573FC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6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F92F6-2683-48CC-8D7E-FE38C1BC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447D80-7253-4EDA-AC92-046C9252F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2E2FBC-BD33-408B-A4B8-F549EEAF3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E51533F-CF3A-438B-BDD0-C62361C2B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8F458CD-9CDB-4739-8458-48D272DEE5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F8DC93-E93F-4A50-ADB0-9EE2165C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EEFA520-E658-463E-8A0D-EE534D40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3BE62E8-6627-457B-A399-6940743B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7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D7B8F-BB4C-438E-B20F-B5D22093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A652D7C-535C-4791-95A0-0ADE1FE26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72D6CD-AAE4-4950-A472-5746151E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6611B8-5EF5-4CC9-BA21-964C17EF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77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582286C-FC05-4E04-B5E3-BAF73890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194715-CAD1-456B-9E7F-03949E56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2030D97-ACB7-42B4-A0E1-206D33147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371DCB-E1BF-4CD2-A3C6-46F9F238F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CDB849-A401-466F-9204-F0A3908C0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D75B32-3BAE-4777-9C23-54E1D0079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4DC40EE-1B75-458D-AF59-CAC04EF02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7A8C00-828C-4B27-9216-79AC88D6C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D09B04-31F5-442A-B35E-A7B7E884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596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836A52-C5F1-4FC3-A378-45755CEC2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7C12394-5379-4E31-8506-206BAB030C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95D635-F5A6-441F-BBC9-678B16150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C8000F-4965-4CE3-BF8F-EC9FC2951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38240B-235F-46A0-8537-3D038A5CD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854CB97-83FB-4ABC-AA99-0D55D6D0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6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7B8E54-9AB1-4023-B313-DAA68FF9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6"/>
            <a:ext cx="833437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95CF06-5751-4231-87AC-844D3099B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884EF7-5BD4-4CC1-86B2-20669198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2866A4-9B1B-430F-9496-791F98E7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E284F-A5B5-4877-B286-3934B0C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2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7B8E54-9AB1-4023-B313-DAA68FF9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6"/>
            <a:ext cx="833437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95CF06-5751-4231-87AC-844D3099B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884EF7-5BD4-4CC1-86B2-20669198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2866A4-9B1B-430F-9496-791F98E7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E284F-A5B5-4877-B286-3934B0C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7B8E54-9AB1-4023-B313-DAA68FF9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6"/>
            <a:ext cx="833437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95CF06-5751-4231-87AC-844D3099B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884EF7-5BD4-4CC1-86B2-20669198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2866A4-9B1B-430F-9496-791F98E7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E284F-A5B5-4877-B286-3934B0C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7B8E54-9AB1-4023-B313-DAA68FF9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6"/>
            <a:ext cx="833437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95CF06-5751-4231-87AC-844D3099B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884EF7-5BD4-4CC1-86B2-20669198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2866A4-9B1B-430F-9496-791F98E7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E284F-A5B5-4877-B286-3934B0C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7B8E54-9AB1-4023-B313-DAA68FF9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6"/>
            <a:ext cx="833437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95CF06-5751-4231-87AC-844D3099B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884EF7-5BD4-4CC1-86B2-20669198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2866A4-9B1B-430F-9496-791F98E7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E284F-A5B5-4877-B286-3934B0C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6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7B8E54-9AB1-4023-B313-DAA68FF9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6"/>
            <a:ext cx="833437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95CF06-5751-4231-87AC-844D3099B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884EF7-5BD4-4CC1-86B2-20669198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2866A4-9B1B-430F-9496-791F98E7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E284F-A5B5-4877-B286-3934B0C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9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5F1EA3-7A44-46A8-ADD1-49A86819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D8A95B-E3CE-4DF9-A937-352579E07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C9E0A1-A234-4723-9A8B-9953B074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20E8EE-0E90-43CC-8FE4-FA9250EA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068176-4163-4C33-836A-76EB72B1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3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C7676-EC29-4165-8827-31A796A5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B6C2F3-3146-4BA4-BB45-307B565E5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E036B48-EF6E-4251-B29E-53E1ECFC0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1EBFFA-A3D5-4A79-B1BA-2B6B1290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A23E26-DC40-4545-BC3B-1806EBB09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1F3FAA-2A19-4F15-8EC3-24BC48AE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1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B2A17C0-CB34-4E70-B05D-441906BCE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8CAE9C-F4E8-4259-8A6C-F5AE76F82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92FBD9-ADFB-4D9B-AF79-E21F43A5B9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A8159-6B10-4896-B6E2-2809ECD1D84D}" type="datetimeFigureOut">
              <a:rPr lang="en-US" smtClean="0"/>
              <a:t>6/9/2024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EA027E-6F89-462F-94DD-00F66DAFD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4929C0-CADC-4330-89DB-01C0DFA67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9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5DA3B1-85F8-4B51-95B6-BDDF16F358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My perfect world 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8ACD44C-88EA-4854-B39D-5EEC3BEF4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Toby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787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look.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178" y="1485899"/>
            <a:ext cx="4976049" cy="3603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08" y="2988423"/>
            <a:ext cx="5849761" cy="3705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31998" y="1234097"/>
            <a:ext cx="6057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400" dirty="0" smtClean="0"/>
              <a:t>Sunny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400" dirty="0" smtClean="0"/>
              <a:t>Clean air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309" y="5089585"/>
            <a:ext cx="5262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 smtClean="0"/>
              <a:t>Green fields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 smtClean="0"/>
              <a:t>Clear water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5415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4734D-CEF0-4372-A67F-6BE687D6B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not allowed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9279" y="1825624"/>
            <a:ext cx="3024156" cy="31706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3078658" cy="3056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078" y="1825624"/>
            <a:ext cx="2932982" cy="31706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365630"/>
            <a:ext cx="2922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FFFF00"/>
                </a:solidFill>
              </a:rPr>
              <a:t>No smoking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FFFF00"/>
                </a:solidFill>
              </a:rPr>
              <a:t>No vaping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55078" y="5469146"/>
            <a:ext cx="293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FFFF00"/>
                </a:solidFill>
              </a:rPr>
              <a:t>No bad guys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9279" y="5469147"/>
            <a:ext cx="302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FFFF00"/>
                </a:solidFill>
              </a:rPr>
              <a:t>No littering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AD4E1-0643-4C88-9E49-C2724AEB3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Everyone would be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D322E9-A7EC-465F-93FE-BAA394728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7200" dirty="0" smtClean="0"/>
              <a:t>Kind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7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7200" dirty="0" smtClean="0"/>
              <a:t>Healthy</a:t>
            </a:r>
            <a:endParaRPr lang="en-US" sz="72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8" name="Picture 4" descr="Be kind to yourself by being kind to ot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220" y="1825625"/>
            <a:ext cx="668655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4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21B739-3D86-4A84-82C6-4ED9C2764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also would be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A8FF76-985C-4C2F-AB5E-10031855D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6000" dirty="0" smtClean="0"/>
              <a:t>No queues</a:t>
            </a:r>
          </a:p>
          <a:p>
            <a:endParaRPr lang="en-US" sz="6000" dirty="0"/>
          </a:p>
          <a:p>
            <a:r>
              <a:rPr lang="en-US" sz="6000" dirty="0" smtClean="0"/>
              <a:t>No wasps</a:t>
            </a:r>
          </a:p>
          <a:p>
            <a:endParaRPr lang="en-US" sz="6000" dirty="0" smtClean="0"/>
          </a:p>
          <a:p>
            <a:r>
              <a:rPr lang="en-US" sz="6000" dirty="0" smtClean="0"/>
              <a:t>McDonald’s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Premium Vector | Prohibition sign wasps icon in flat style isolated on  white background warning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6" y="2855500"/>
            <a:ext cx="2291587" cy="229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605" y="1485899"/>
            <a:ext cx="2581209" cy="1739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656" y="4913736"/>
            <a:ext cx="2384336" cy="160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3F4ED6-95B6-45CA-9318-D5C6D107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Toby.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4E5DA1-F8B9-4937-9464-997FD4F08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765" y="2376160"/>
            <a:ext cx="4293831" cy="32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4694"/>
      </a:accent1>
      <a:accent2>
        <a:srgbClr val="23737C"/>
      </a:accent2>
      <a:accent3>
        <a:srgbClr val="489CAF"/>
      </a:accent3>
      <a:accent4>
        <a:srgbClr val="E2D02C"/>
      </a:accent4>
      <a:accent5>
        <a:srgbClr val="F26C6E"/>
      </a:accent5>
      <a:accent6>
        <a:srgbClr val="1F2938"/>
      </a:accent6>
      <a:hlink>
        <a:srgbClr val="0563C1"/>
      </a:hlink>
      <a:folHlink>
        <a:srgbClr val="954F72"/>
      </a:folHlink>
    </a:clrScheme>
    <a:fontScheme name="Custom 6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251335_Earth Day presentation_RVA_v3.potx" id="{2E821734-A971-4A99-A887-EE8808B7446A}" vid="{74D09940-9788-4332-97C9-A3EF112A74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FDF6E3-4638-4FD3-B9D7-E0E63F2056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159ADF-C50B-4A45-AD13-B0A8152C3150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71af3243-3dd4-4a8d-8c0d-dd76da1f02a5"/>
    <ds:schemaRef ds:uri="16c05727-aa75-4e4a-9b5f-8a80a1165891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EDC6638-3F1D-4CA5-A167-2F719C0876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Earth Day slides</Template>
  <TotalTime>0</TotalTime>
  <Words>46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Franklin Gothic Book</vt:lpstr>
      <vt:lpstr>Franklin Gothic Demi</vt:lpstr>
      <vt:lpstr>Wingdings</vt:lpstr>
      <vt:lpstr>Office Theme</vt:lpstr>
      <vt:lpstr>My perfect world </vt:lpstr>
      <vt:lpstr>How does it look.</vt:lpstr>
      <vt:lpstr>What is not allowed</vt:lpstr>
      <vt:lpstr>Everyone would be</vt:lpstr>
      <vt:lpstr>There also would be</vt:lpstr>
      <vt:lpstr>By Toby.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2024-06-02T10:35:09Z</dcterms:created>
  <dcterms:modified xsi:type="dcterms:W3CDTF">2024-06-12T08:48:45Z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