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37418-EAF8-4F39-BE24-15B62941B798}" v="12" dt="2024-06-12T16:56:52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Taylor" userId="149bd2b5-0cba-4f4a-8fac-23c807e1fde1" providerId="ADAL" clId="{9E637418-EAF8-4F39-BE24-15B62941B798}"/>
    <pc:docChg chg="undo custSel addSld modSld">
      <pc:chgData name="Laura Taylor" userId="149bd2b5-0cba-4f4a-8fac-23c807e1fde1" providerId="ADAL" clId="{9E637418-EAF8-4F39-BE24-15B62941B798}" dt="2024-06-12T16:56:52.994" v="644"/>
      <pc:docMkLst>
        <pc:docMk/>
      </pc:docMkLst>
      <pc:sldChg chg="addSp delSp modSp mod modTransition setBg delAnim setClrOvrMap">
        <pc:chgData name="Laura Taylor" userId="149bd2b5-0cba-4f4a-8fac-23c807e1fde1" providerId="ADAL" clId="{9E637418-EAF8-4F39-BE24-15B62941B798}" dt="2024-06-12T16:44:44.388" v="558"/>
        <pc:sldMkLst>
          <pc:docMk/>
          <pc:sldMk cId="2837204431" sldId="256"/>
        </pc:sldMkLst>
        <pc:spChg chg="mod">
          <ac:chgData name="Laura Taylor" userId="149bd2b5-0cba-4f4a-8fac-23c807e1fde1" providerId="ADAL" clId="{9E637418-EAF8-4F39-BE24-15B62941B798}" dt="2024-06-12T16:24:43.440" v="431" actId="20577"/>
          <ac:spMkLst>
            <pc:docMk/>
            <pc:sldMk cId="2837204431" sldId="256"/>
            <ac:spMk id="2" creationId="{FC02C009-CD94-8BFB-33BB-9B55FC797B65}"/>
          </ac:spMkLst>
        </pc:spChg>
        <pc:spChg chg="mod">
          <ac:chgData name="Laura Taylor" userId="149bd2b5-0cba-4f4a-8fac-23c807e1fde1" providerId="ADAL" clId="{9E637418-EAF8-4F39-BE24-15B62941B798}" dt="2024-06-12T16:23:09.284" v="373" actId="26606"/>
          <ac:spMkLst>
            <pc:docMk/>
            <pc:sldMk cId="2837204431" sldId="256"/>
            <ac:spMk id="3" creationId="{18EFCF7A-53A3-1113-BECE-CD08A057E73E}"/>
          </ac:spMkLst>
        </pc:spChg>
        <pc:spChg chg="add del">
          <ac:chgData name="Laura Taylor" userId="149bd2b5-0cba-4f4a-8fac-23c807e1fde1" providerId="ADAL" clId="{9E637418-EAF8-4F39-BE24-15B62941B798}" dt="2024-06-12T16:23:09.284" v="372" actId="26606"/>
          <ac:spMkLst>
            <pc:docMk/>
            <pc:sldMk cId="2837204431" sldId="256"/>
            <ac:spMk id="11" creationId="{71B2258F-86CA-4D4D-8270-BC05FCDEBFB3}"/>
          </ac:spMkLst>
        </pc:spChg>
        <pc:spChg chg="add">
          <ac:chgData name="Laura Taylor" userId="149bd2b5-0cba-4f4a-8fac-23c807e1fde1" providerId="ADAL" clId="{9E637418-EAF8-4F39-BE24-15B62941B798}" dt="2024-06-12T16:23:09.284" v="373" actId="26606"/>
          <ac:spMkLst>
            <pc:docMk/>
            <pc:sldMk cId="2837204431" sldId="256"/>
            <ac:spMk id="13" creationId="{06DA9DF9-31F7-4056-B42E-878CC92417B8}"/>
          </ac:spMkLst>
        </pc:spChg>
        <pc:picChg chg="del mod">
          <ac:chgData name="Laura Taylor" userId="149bd2b5-0cba-4f4a-8fac-23c807e1fde1" providerId="ADAL" clId="{9E637418-EAF8-4F39-BE24-15B62941B798}" dt="2024-06-12T16:22:01.383" v="367" actId="478"/>
          <ac:picMkLst>
            <pc:docMk/>
            <pc:sldMk cId="2837204431" sldId="256"/>
            <ac:picMk id="5" creationId="{FC666255-5117-91B7-6CC8-A3D0B7536E72}"/>
          </ac:picMkLst>
        </pc:picChg>
        <pc:picChg chg="add mod ord">
          <ac:chgData name="Laura Taylor" userId="149bd2b5-0cba-4f4a-8fac-23c807e1fde1" providerId="ADAL" clId="{9E637418-EAF8-4F39-BE24-15B62941B798}" dt="2024-06-12T16:23:09.284" v="373" actId="26606"/>
          <ac:picMkLst>
            <pc:docMk/>
            <pc:sldMk cId="2837204431" sldId="256"/>
            <ac:picMk id="6" creationId="{EDCA94A5-A1DD-87FF-241C-27F463A03054}"/>
          </ac:picMkLst>
        </pc:picChg>
        <pc:picChg chg="add del mod">
          <ac:chgData name="Laura Taylor" userId="149bd2b5-0cba-4f4a-8fac-23c807e1fde1" providerId="ADAL" clId="{9E637418-EAF8-4F39-BE24-15B62941B798}" dt="2024-06-12T16:30:01.510" v="433" actId="478"/>
          <ac:picMkLst>
            <pc:docMk/>
            <pc:sldMk cId="2837204431" sldId="256"/>
            <ac:picMk id="9" creationId="{B7DE657F-B8DB-D9E7-2FB2-96F2F7700B4D}"/>
          </ac:picMkLst>
        </pc:picChg>
        <pc:picChg chg="add del mod">
          <ac:chgData name="Laura Taylor" userId="149bd2b5-0cba-4f4a-8fac-23c807e1fde1" providerId="ADAL" clId="{9E637418-EAF8-4F39-BE24-15B62941B798}" dt="2024-06-12T16:44:44.388" v="558"/>
          <ac:picMkLst>
            <pc:docMk/>
            <pc:sldMk cId="2837204431" sldId="256"/>
            <ac:picMk id="24" creationId="{5DB9633E-A95A-898F-BCC9-4DD698E80EBB}"/>
          </ac:picMkLst>
        </pc:picChg>
        <pc:picChg chg="add mod">
          <ac:chgData name="Laura Taylor" userId="149bd2b5-0cba-4f4a-8fac-23c807e1fde1" providerId="ADAL" clId="{9E637418-EAF8-4F39-BE24-15B62941B798}" dt="2024-06-12T16:44:44.388" v="558"/>
          <ac:picMkLst>
            <pc:docMk/>
            <pc:sldMk cId="2837204431" sldId="256"/>
            <ac:picMk id="25" creationId="{510818BB-A07D-99F7-DD5D-0711D9EF231C}"/>
          </ac:picMkLst>
        </pc:picChg>
      </pc:sldChg>
      <pc:sldChg chg="addSp modSp">
        <pc:chgData name="Laura Taylor" userId="149bd2b5-0cba-4f4a-8fac-23c807e1fde1" providerId="ADAL" clId="{9E637418-EAF8-4F39-BE24-15B62941B798}" dt="2024-06-12T16:45:54.544" v="559"/>
        <pc:sldMkLst>
          <pc:docMk/>
          <pc:sldMk cId="1166119712" sldId="257"/>
        </pc:sldMkLst>
        <pc:picChg chg="add mod">
          <ac:chgData name="Laura Taylor" userId="149bd2b5-0cba-4f4a-8fac-23c807e1fde1" providerId="ADAL" clId="{9E637418-EAF8-4F39-BE24-15B62941B798}" dt="2024-06-12T16:45:54.544" v="559"/>
          <ac:picMkLst>
            <pc:docMk/>
            <pc:sldMk cId="1166119712" sldId="257"/>
            <ac:picMk id="16" creationId="{14D8C8A0-F8C4-9E6B-1F6F-8257ACC75937}"/>
          </ac:picMkLst>
        </pc:picChg>
      </pc:sldChg>
      <pc:sldChg chg="addSp delSp modSp mod">
        <pc:chgData name="Laura Taylor" userId="149bd2b5-0cba-4f4a-8fac-23c807e1fde1" providerId="ADAL" clId="{9E637418-EAF8-4F39-BE24-15B62941B798}" dt="2024-06-12T16:46:29.069" v="560"/>
        <pc:sldMkLst>
          <pc:docMk/>
          <pc:sldMk cId="1552813973" sldId="258"/>
        </pc:sldMkLst>
        <pc:spChg chg="mod">
          <ac:chgData name="Laura Taylor" userId="149bd2b5-0cba-4f4a-8fac-23c807e1fde1" providerId="ADAL" clId="{9E637418-EAF8-4F39-BE24-15B62941B798}" dt="2024-06-11T17:57:22.013" v="2" actId="26606"/>
          <ac:spMkLst>
            <pc:docMk/>
            <pc:sldMk cId="1552813973" sldId="258"/>
            <ac:spMk id="2" creationId="{D4E13A42-8491-9F77-C90D-5A94565190C3}"/>
          </ac:spMkLst>
        </pc:spChg>
        <pc:spChg chg="mod">
          <ac:chgData name="Laura Taylor" userId="149bd2b5-0cba-4f4a-8fac-23c807e1fde1" providerId="ADAL" clId="{9E637418-EAF8-4F39-BE24-15B62941B798}" dt="2024-06-11T17:57:22.013" v="2" actId="26606"/>
          <ac:spMkLst>
            <pc:docMk/>
            <pc:sldMk cId="1552813973" sldId="258"/>
            <ac:spMk id="3" creationId="{C5BB0FD2-3011-B93B-3E9A-9177F53E2BAB}"/>
          </ac:spMkLst>
        </pc:spChg>
        <pc:spChg chg="add del">
          <ac:chgData name="Laura Taylor" userId="149bd2b5-0cba-4f4a-8fac-23c807e1fde1" providerId="ADAL" clId="{9E637418-EAF8-4F39-BE24-15B62941B798}" dt="2024-06-11T17:57:22.018" v="3" actId="26606"/>
          <ac:spMkLst>
            <pc:docMk/>
            <pc:sldMk cId="1552813973" sldId="258"/>
            <ac:spMk id="10" creationId="{04812C46-200A-4DEB-A05E-3ED6C68C2387}"/>
          </ac:spMkLst>
        </pc:spChg>
        <pc:spChg chg="add del">
          <ac:chgData name="Laura Taylor" userId="149bd2b5-0cba-4f4a-8fac-23c807e1fde1" providerId="ADAL" clId="{9E637418-EAF8-4F39-BE24-15B62941B798}" dt="2024-06-11T17:57:22.018" v="3" actId="26606"/>
          <ac:spMkLst>
            <pc:docMk/>
            <pc:sldMk cId="1552813973" sldId="258"/>
            <ac:spMk id="12" creationId="{D1EA859B-E555-4109-94F3-6700E046E008}"/>
          </ac:spMkLst>
        </pc:spChg>
        <pc:spChg chg="add">
          <ac:chgData name="Laura Taylor" userId="149bd2b5-0cba-4f4a-8fac-23c807e1fde1" providerId="ADAL" clId="{9E637418-EAF8-4F39-BE24-15B62941B798}" dt="2024-06-11T17:57:22.018" v="3" actId="26606"/>
          <ac:spMkLst>
            <pc:docMk/>
            <pc:sldMk cId="1552813973" sldId="258"/>
            <ac:spMk id="21" creationId="{04812C46-200A-4DEB-A05E-3ED6C68C2387}"/>
          </ac:spMkLst>
        </pc:spChg>
        <pc:spChg chg="add">
          <ac:chgData name="Laura Taylor" userId="149bd2b5-0cba-4f4a-8fac-23c807e1fde1" providerId="ADAL" clId="{9E637418-EAF8-4F39-BE24-15B62941B798}" dt="2024-06-11T17:57:22.018" v="3" actId="26606"/>
          <ac:spMkLst>
            <pc:docMk/>
            <pc:sldMk cId="1552813973" sldId="258"/>
            <ac:spMk id="22" creationId="{D1EA859B-E555-4109-94F3-6700E046E008}"/>
          </ac:spMkLst>
        </pc:spChg>
        <pc:grpChg chg="add del">
          <ac:chgData name="Laura Taylor" userId="149bd2b5-0cba-4f4a-8fac-23c807e1fde1" providerId="ADAL" clId="{9E637418-EAF8-4F39-BE24-15B62941B798}" dt="2024-06-11T17:57:22.013" v="2" actId="26606"/>
          <ac:grpSpMkLst>
            <pc:docMk/>
            <pc:sldMk cId="1552813973" sldId="258"/>
            <ac:grpSpMk id="17" creationId="{5EFBDE31-BB3E-6CFC-23CD-B5976DA38438}"/>
          </ac:grpSpMkLst>
        </pc:grpChg>
        <pc:picChg chg="mod ord">
          <ac:chgData name="Laura Taylor" userId="149bd2b5-0cba-4f4a-8fac-23c807e1fde1" providerId="ADAL" clId="{9E637418-EAF8-4F39-BE24-15B62941B798}" dt="2024-06-11T17:57:22.013" v="2" actId="26606"/>
          <ac:picMkLst>
            <pc:docMk/>
            <pc:sldMk cId="1552813973" sldId="258"/>
            <ac:picMk id="5" creationId="{E82FDF48-1CE4-555A-48A7-30E10F6021C1}"/>
          </ac:picMkLst>
        </pc:picChg>
        <pc:picChg chg="add mod">
          <ac:chgData name="Laura Taylor" userId="149bd2b5-0cba-4f4a-8fac-23c807e1fde1" providerId="ADAL" clId="{9E637418-EAF8-4F39-BE24-15B62941B798}" dt="2024-06-12T16:46:29.069" v="560"/>
          <ac:picMkLst>
            <pc:docMk/>
            <pc:sldMk cId="1552813973" sldId="258"/>
            <ac:picMk id="8" creationId="{5CD8F59D-0E6F-8D4C-24F1-F578D8273099}"/>
          </ac:picMkLst>
        </pc:picChg>
      </pc:sldChg>
      <pc:sldChg chg="addSp modSp new mod">
        <pc:chgData name="Laura Taylor" userId="149bd2b5-0cba-4f4a-8fac-23c807e1fde1" providerId="ADAL" clId="{9E637418-EAF8-4F39-BE24-15B62941B798}" dt="2024-06-12T16:48:07.926" v="561"/>
        <pc:sldMkLst>
          <pc:docMk/>
          <pc:sldMk cId="442577478" sldId="259"/>
        </pc:sldMkLst>
        <pc:spChg chg="mod">
          <ac:chgData name="Laura Taylor" userId="149bd2b5-0cba-4f4a-8fac-23c807e1fde1" providerId="ADAL" clId="{9E637418-EAF8-4F39-BE24-15B62941B798}" dt="2024-06-11T18:04:47.891" v="180" actId="13926"/>
          <ac:spMkLst>
            <pc:docMk/>
            <pc:sldMk cId="442577478" sldId="259"/>
            <ac:spMk id="2" creationId="{FA08EBD0-16D0-E2EE-A55A-7031774A1534}"/>
          </ac:spMkLst>
        </pc:spChg>
        <pc:spChg chg="mod">
          <ac:chgData name="Laura Taylor" userId="149bd2b5-0cba-4f4a-8fac-23c807e1fde1" providerId="ADAL" clId="{9E637418-EAF8-4F39-BE24-15B62941B798}" dt="2024-06-11T18:12:11.574" v="235" actId="20577"/>
          <ac:spMkLst>
            <pc:docMk/>
            <pc:sldMk cId="442577478" sldId="259"/>
            <ac:spMk id="3" creationId="{E90A630B-C48F-A865-0736-71748C84548D}"/>
          </ac:spMkLst>
        </pc:spChg>
        <pc:spChg chg="add mod">
          <ac:chgData name="Laura Taylor" userId="149bd2b5-0cba-4f4a-8fac-23c807e1fde1" providerId="ADAL" clId="{9E637418-EAF8-4F39-BE24-15B62941B798}" dt="2024-06-11T18:07:41.880" v="229" actId="1076"/>
          <ac:spMkLst>
            <pc:docMk/>
            <pc:sldMk cId="442577478" sldId="259"/>
            <ac:spMk id="6" creationId="{9D63BFFD-3A37-8E1F-AD0E-162CB3918C0E}"/>
          </ac:spMkLst>
        </pc:spChg>
        <pc:spChg chg="add mod">
          <ac:chgData name="Laura Taylor" userId="149bd2b5-0cba-4f4a-8fac-23c807e1fde1" providerId="ADAL" clId="{9E637418-EAF8-4F39-BE24-15B62941B798}" dt="2024-06-11T18:07:41.880" v="229" actId="1076"/>
          <ac:spMkLst>
            <pc:docMk/>
            <pc:sldMk cId="442577478" sldId="259"/>
            <ac:spMk id="9" creationId="{8B187BB3-FE8C-928C-70C2-9133F7C1F68A}"/>
          </ac:spMkLst>
        </pc:spChg>
        <pc:picChg chg="add mod">
          <ac:chgData name="Laura Taylor" userId="149bd2b5-0cba-4f4a-8fac-23c807e1fde1" providerId="ADAL" clId="{9E637418-EAF8-4F39-BE24-15B62941B798}" dt="2024-06-11T18:07:59.323" v="233" actId="14100"/>
          <ac:picMkLst>
            <pc:docMk/>
            <pc:sldMk cId="442577478" sldId="259"/>
            <ac:picMk id="5" creationId="{D1F0845A-29B3-7539-FEB2-0C31F062580A}"/>
          </ac:picMkLst>
        </pc:picChg>
        <pc:picChg chg="add mod">
          <ac:chgData name="Laura Taylor" userId="149bd2b5-0cba-4f4a-8fac-23c807e1fde1" providerId="ADAL" clId="{9E637418-EAF8-4F39-BE24-15B62941B798}" dt="2024-06-11T18:07:51.851" v="231" actId="1076"/>
          <ac:picMkLst>
            <pc:docMk/>
            <pc:sldMk cId="442577478" sldId="259"/>
            <ac:picMk id="8" creationId="{0FAF4768-EF95-8172-BE60-85563533607A}"/>
          </ac:picMkLst>
        </pc:picChg>
        <pc:picChg chg="add mod">
          <ac:chgData name="Laura Taylor" userId="149bd2b5-0cba-4f4a-8fac-23c807e1fde1" providerId="ADAL" clId="{9E637418-EAF8-4F39-BE24-15B62941B798}" dt="2024-06-12T16:48:07.926" v="561"/>
          <ac:picMkLst>
            <pc:docMk/>
            <pc:sldMk cId="442577478" sldId="259"/>
            <ac:picMk id="11" creationId="{5E60F690-808D-582F-0BA0-3C20982B91DF}"/>
          </ac:picMkLst>
        </pc:picChg>
      </pc:sldChg>
      <pc:sldChg chg="addSp modSp new mod setBg">
        <pc:chgData name="Laura Taylor" userId="149bd2b5-0cba-4f4a-8fac-23c807e1fde1" providerId="ADAL" clId="{9E637418-EAF8-4F39-BE24-15B62941B798}" dt="2024-06-12T16:49:34.235" v="562"/>
        <pc:sldMkLst>
          <pc:docMk/>
          <pc:sldMk cId="1218194510" sldId="260"/>
        </pc:sldMkLst>
        <pc:spChg chg="mo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2" creationId="{BB4C2677-16BB-039F-A03A-417DC901CB01}"/>
          </ac:spMkLst>
        </pc:spChg>
        <pc:spChg chg="mod or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3" creationId="{C1F1B2C3-650A-3258-1854-309991948A92}"/>
          </ac:spMkLst>
        </pc:spChg>
        <pc:spChg chg="ad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10" creationId="{327D73B4-9F5C-4A64-A179-51B9500CB8B5}"/>
          </ac:spMkLst>
        </pc:spChg>
        <pc:spChg chg="ad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12" creationId="{C1F06963-6374-4B48-844F-071A9BAAAE02}"/>
          </ac:spMkLst>
        </pc:spChg>
        <pc:spChg chg="ad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14" creationId="{6CB927A4-E432-4310-9CD5-E89FF5063179}"/>
          </ac:spMkLst>
        </pc:spChg>
        <pc:spChg chg="ad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16" creationId="{1453BF6C-B012-48B7-B4E8-6D7AC7C27D02}"/>
          </ac:spMkLst>
        </pc:spChg>
        <pc:spChg chg="add">
          <ac:chgData name="Laura Taylor" userId="149bd2b5-0cba-4f4a-8fac-23c807e1fde1" providerId="ADAL" clId="{9E637418-EAF8-4F39-BE24-15B62941B798}" dt="2024-06-12T16:36:49.364" v="555" actId="26606"/>
          <ac:spMkLst>
            <pc:docMk/>
            <pc:sldMk cId="1218194510" sldId="260"/>
            <ac:spMk id="18" creationId="{E3020543-B24B-4EC4-8FFC-8DD88EEA91A8}"/>
          </ac:spMkLst>
        </pc:spChg>
        <pc:picChg chg="add mod">
          <ac:chgData name="Laura Taylor" userId="149bd2b5-0cba-4f4a-8fac-23c807e1fde1" providerId="ADAL" clId="{9E637418-EAF8-4F39-BE24-15B62941B798}" dt="2024-06-12T16:36:49.364" v="555" actId="26606"/>
          <ac:picMkLst>
            <pc:docMk/>
            <pc:sldMk cId="1218194510" sldId="260"/>
            <ac:picMk id="5" creationId="{7DAF786F-3F63-51A7-4AD4-5BEEACE952FB}"/>
          </ac:picMkLst>
        </pc:picChg>
        <pc:picChg chg="add mod">
          <ac:chgData name="Laura Taylor" userId="149bd2b5-0cba-4f4a-8fac-23c807e1fde1" providerId="ADAL" clId="{9E637418-EAF8-4F39-BE24-15B62941B798}" dt="2024-06-12T16:49:34.235" v="562"/>
          <ac:picMkLst>
            <pc:docMk/>
            <pc:sldMk cId="1218194510" sldId="260"/>
            <ac:picMk id="9" creationId="{62E6F174-9327-3EAC-15FE-A3F65C35104B}"/>
          </ac:picMkLst>
        </pc:picChg>
        <pc:cxnChg chg="add">
          <ac:chgData name="Laura Taylor" userId="149bd2b5-0cba-4f4a-8fac-23c807e1fde1" providerId="ADAL" clId="{9E637418-EAF8-4F39-BE24-15B62941B798}" dt="2024-06-12T16:36:49.364" v="555" actId="26606"/>
          <ac:cxnSpMkLst>
            <pc:docMk/>
            <pc:sldMk cId="1218194510" sldId="260"/>
            <ac:cxnSpMk id="20" creationId="{C49DA8F6-BCC1-4447-B54C-57856834B94B}"/>
          </ac:cxnSpMkLst>
        </pc:cxnChg>
      </pc:sldChg>
      <pc:sldChg chg="addSp modSp new mod setBg">
        <pc:chgData name="Laura Taylor" userId="149bd2b5-0cba-4f4a-8fac-23c807e1fde1" providerId="ADAL" clId="{9E637418-EAF8-4F39-BE24-15B62941B798}" dt="2024-06-12T16:56:52.994" v="644"/>
        <pc:sldMkLst>
          <pc:docMk/>
          <pc:sldMk cId="3674637984" sldId="261"/>
        </pc:sldMkLst>
        <pc:spChg chg="mod">
          <ac:chgData name="Laura Taylor" userId="149bd2b5-0cba-4f4a-8fac-23c807e1fde1" providerId="ADAL" clId="{9E637418-EAF8-4F39-BE24-15B62941B798}" dt="2024-06-12T16:55:28.321" v="643" actId="26606"/>
          <ac:spMkLst>
            <pc:docMk/>
            <pc:sldMk cId="3674637984" sldId="261"/>
            <ac:spMk id="2" creationId="{44BCBDF0-51A3-FA72-D363-5D9FB4C10A36}"/>
          </ac:spMkLst>
        </pc:spChg>
        <pc:spChg chg="mod">
          <ac:chgData name="Laura Taylor" userId="149bd2b5-0cba-4f4a-8fac-23c807e1fde1" providerId="ADAL" clId="{9E637418-EAF8-4F39-BE24-15B62941B798}" dt="2024-06-12T16:55:28.321" v="643" actId="26606"/>
          <ac:spMkLst>
            <pc:docMk/>
            <pc:sldMk cId="3674637984" sldId="261"/>
            <ac:spMk id="3" creationId="{1A3878B3-6D86-F752-059A-8226C1142602}"/>
          </ac:spMkLst>
        </pc:spChg>
        <pc:spChg chg="add">
          <ac:chgData name="Laura Taylor" userId="149bd2b5-0cba-4f4a-8fac-23c807e1fde1" providerId="ADAL" clId="{9E637418-EAF8-4F39-BE24-15B62941B798}" dt="2024-06-12T16:55:28.321" v="643" actId="26606"/>
          <ac:spMkLst>
            <pc:docMk/>
            <pc:sldMk cId="3674637984" sldId="261"/>
            <ac:spMk id="10" creationId="{ECC07320-C2CA-4E29-8481-9D9E143C7788}"/>
          </ac:spMkLst>
        </pc:spChg>
        <pc:spChg chg="add">
          <ac:chgData name="Laura Taylor" userId="149bd2b5-0cba-4f4a-8fac-23c807e1fde1" providerId="ADAL" clId="{9E637418-EAF8-4F39-BE24-15B62941B798}" dt="2024-06-12T16:55:28.321" v="643" actId="26606"/>
          <ac:spMkLst>
            <pc:docMk/>
            <pc:sldMk cId="3674637984" sldId="261"/>
            <ac:spMk id="12" creationId="{178FB36B-5BFE-42CA-BC60-1115E0D95EEC}"/>
          </ac:spMkLst>
        </pc:spChg>
        <pc:picChg chg="add mod ord">
          <ac:chgData name="Laura Taylor" userId="149bd2b5-0cba-4f4a-8fac-23c807e1fde1" providerId="ADAL" clId="{9E637418-EAF8-4F39-BE24-15B62941B798}" dt="2024-06-12T16:55:28.321" v="643" actId="26606"/>
          <ac:picMkLst>
            <pc:docMk/>
            <pc:sldMk cId="3674637984" sldId="261"/>
            <ac:picMk id="5" creationId="{2643A3F3-8515-3ADB-BB1B-FFA0A44B4B4D}"/>
          </ac:picMkLst>
        </pc:picChg>
        <pc:picChg chg="add mod">
          <ac:chgData name="Laura Taylor" userId="149bd2b5-0cba-4f4a-8fac-23c807e1fde1" providerId="ADAL" clId="{9E637418-EAF8-4F39-BE24-15B62941B798}" dt="2024-06-12T16:56:52.994" v="644"/>
          <ac:picMkLst>
            <pc:docMk/>
            <pc:sldMk cId="3674637984" sldId="261"/>
            <ac:picMk id="8" creationId="{82E5E5B8-F5E9-CAC4-D29D-CCFE7D8C9DC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FEC8-146F-6F07-1FFE-1C75015E5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16420-335A-C914-DCF3-8E5D6908F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48C4A-C52C-A5BF-CF57-83D325B3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1695-1B34-5EF8-9627-D47A7565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0F502-0435-BE58-0DCF-99854D11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41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1E31-F405-9575-07C9-AC5D632E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97DAC-79C9-1F6F-A9F2-3748F5EB4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97BDD-5DC8-D50D-A263-22538FFF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4B2F-EA5F-7260-E08F-D81C25FE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645AF-61E0-FADA-A72F-0BE861AA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7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BAD5A-4FB2-90A1-3218-D8934E5D0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8939F-9E22-7019-6C5F-76FEC42D0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74DA-F004-067E-C0B5-D6373FAF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CD685-720B-96B0-4D76-FEB368D2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5625A-2418-1A42-056F-FD112C1E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44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79D7-047C-4B78-9846-BF598BE9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F7022-FE1A-B8F5-6275-7A7583AB1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83ADB-CCE5-077E-369E-76167178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AB7C-0368-3415-5F55-E88A44C1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09B6F-DE31-7BE9-43CD-B84E3298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39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C67A-FBBB-9306-7FEB-5848864A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798DA-3FD4-67CB-A757-1D8DC69C2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8494F-5570-F299-405B-F6E564CD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4E73D-607E-0379-CF3A-257823B5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3523C-F46B-AB41-D794-F2CF3894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03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731F-D575-370F-FB7C-13C46C7E6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2FDF-B830-1580-6579-8EE2A7D50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7EF22-A89D-526F-A67E-CE99BBEAE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350E5-38C6-0D38-E614-FE8AEEDD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69C99-391F-57C1-811E-EBE1B4C54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53D38-E459-3FA3-22E1-F0D7966A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82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6AA4-B33A-1C62-9CB1-6CCA5F17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7725A-7139-26AD-66DB-D5444DED8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198AF-88CF-0572-0C42-6E562E802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BF7FC-6AE1-C435-C0E3-207FDC737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CC11A-D8EF-DA5A-1DAB-EC8CC25B7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57050-B8B0-91C5-8FB1-E5D4D79E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5C5E4-AFAD-9281-C33A-537BA64A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1374C3-B95D-1CE4-7106-D19A2738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0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F3C3-96CD-CBFD-5608-038CC5AE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2D84B1-0D88-65BB-3061-F69194AD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4A847-937A-F38A-B7DF-2D4F0A72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26945-2CB8-FAFB-A6A9-0350FF19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75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53AE1-B959-D52E-A39D-BCF3C9EC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23F3F-1628-9D2F-E96F-6933B81F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F66D7-DD74-8371-F761-9EC7D43D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6A35-9C93-ACC3-F2CD-C875CDA5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A47D2-B8BE-2CA2-1A64-B157EA372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DFA84-15E2-76AF-BAC9-B060165A1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1BB70-9076-36ED-401E-DAECB765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B3A3F-4F03-7DE9-C56E-92964D60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9AEC5-87C7-3ECD-C0DE-86D7AA3A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9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00BC-75A6-9819-8E06-C713C505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A36662-B2BD-CE4D-69DB-C535B33DC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55722-1DAC-4B7C-ABC2-DDCFAC5AD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22DFE-A07A-B3FD-BA3D-1D018476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92BE8-F659-3DB8-FA8A-DE4ED266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9D759-14D1-C66D-4174-92FD945A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27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0B7A8-337F-3CCB-B631-9288E4DA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7862-01D6-4524-16D2-83F8A104A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985F0-356A-8D0B-5E10-72ACE0451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863D2D-785B-4760-868B-4330A39601B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0DE22-4B62-7CDB-A7C2-259169275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DF411-73EE-A00A-BD81-B9F1EAD91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61C7B-023F-4582-BA6E-8616231E4D5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B9037-2465-BC4F-75D7-16213915087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6619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Internal</a:t>
            </a:r>
          </a:p>
        </p:txBody>
      </p:sp>
    </p:spTree>
    <p:extLst>
      <p:ext uri="{BB962C8B-B14F-4D97-AF65-F5344CB8AC3E}">
        <p14:creationId xmlns:p14="http://schemas.microsoft.com/office/powerpoint/2010/main" val="302809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://pixabay.com/en/earth-blue-planet-globe-planet-11015/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hyperlink" Target="https://www.wallpaperflare.com/concrete-pathway-sinnemahoning-state-park-pennsylvania-cameron-county-wallpaper-tbzmi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hyperlink" Target="https://www.pexels.com/photo/antique-bible-bible-study-book-356091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eggierevolution.blogspot.com/2010/08/laws-flaunted-flourishing-pet-trade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aprendizagensnanet.blogspot.com/2018/08/pausa-dia-mundial-do-orangotango.html" TargetMode="External"/><Relationship Id="rId4" Type="http://schemas.openxmlformats.org/officeDocument/2006/relationships/image" Target="../media/image7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hyperlink" Target="https://pxhere.com/en/photo/60627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hyperlink" Target="https://pixabay.com/photos/peacock-head-peacock-blue-feather-1209115/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2C009-CD94-8BFB-33BB-9B55FC797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GB" sz="4400" dirty="0"/>
              <a:t>What would a perfect world be like?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FCF7A-53A3-1113-BECE-CD08A057E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planet earth with clouds and water&#10;&#10;Description automatically generated with medium confidence">
            <a:extLst>
              <a:ext uri="{FF2B5EF4-FFF2-40B4-BE49-F238E27FC236}">
                <a16:creationId xmlns:a16="http://schemas.microsoft.com/office/drawing/2014/main" id="{EDCA94A5-A1DD-87FF-241C-27F463A03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53" r="1007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510818BB-A07D-99F7-DD5D-0711D9EF2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720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0"/>
    </mc:Choice>
    <mc:Fallback>
      <p:transition spd="slow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43BF7-F652-6714-FDD4-DCA20EC9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School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E447-8F36-4E8F-9F27-2D9B8F1B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 dirty="0"/>
              <a:t>I think we should have longer play time and lunch.</a:t>
            </a:r>
          </a:p>
          <a:p>
            <a:r>
              <a:rPr lang="en-GB" sz="2200" dirty="0"/>
              <a:t>We should have more toys and more field time.</a:t>
            </a:r>
          </a:p>
          <a:p>
            <a:r>
              <a:rPr lang="en-GB" sz="2200" dirty="0"/>
              <a:t>And people to be more kind.</a:t>
            </a:r>
          </a:p>
        </p:txBody>
      </p:sp>
      <p:pic>
        <p:nvPicPr>
          <p:cNvPr id="6" name="Picture 5" descr="A green field with trees and blue sky&#10;&#10;Description automatically generated">
            <a:extLst>
              <a:ext uri="{FF2B5EF4-FFF2-40B4-BE49-F238E27FC236}">
                <a16:creationId xmlns:a16="http://schemas.microsoft.com/office/drawing/2014/main" id="{B8C93AC6-FFA1-CA83-55AD-4E6BEFC783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691" r="1235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14D8C8A0-F8C4-9E6B-1F6F-8257ACC75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11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8"/>
    </mc:Choice>
    <mc:Fallback>
      <p:transition spd="slow" advTm="12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open book with text on it&#10;&#10;Description automatically generated">
            <a:extLst>
              <a:ext uri="{FF2B5EF4-FFF2-40B4-BE49-F238E27FC236}">
                <a16:creationId xmlns:a16="http://schemas.microsoft.com/office/drawing/2014/main" id="{E82FDF48-1CE4-555A-48A7-30E10F602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613" r="16823"/>
          <a:stretch/>
        </p:blipFill>
        <p:spPr>
          <a:xfrm>
            <a:off x="2522356" y="1052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13A42-8491-9F77-C90D-5A945651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/>
              <a:t>A perfect World in the bible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0FD2-3011-B93B-3E9A-9177F53E2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/>
              <a:t>In the Bible, God made a Perfect, Peaceful and nice Environment for us to enjoy. Little did we know, came in litter which is all around us- by that I mean on the floor, in the Sea and yeh.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5CD8F59D-0E6F-8D4C-24F1-F578D8273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281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6"/>
    </mc:Choice>
    <mc:Fallback>
      <p:transition spd="slow" advTm="1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8EBD0-16D0-E2EE-A55A-7031774A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C0C0C0"/>
                </a:highlight>
              </a:rPr>
              <a:t>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A630B-C48F-A865-0736-71748C845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ighlight>
                  <a:srgbClr val="C0C0C0"/>
                </a:highlight>
              </a:rPr>
              <a:t>So far all  we know is that Climate change </a:t>
            </a:r>
            <a:r>
              <a:rPr lang="en-GB">
                <a:highlight>
                  <a:srgbClr val="C0C0C0"/>
                </a:highlight>
              </a:rPr>
              <a:t>is very </a:t>
            </a:r>
            <a:r>
              <a:rPr lang="en-GB" dirty="0">
                <a:highlight>
                  <a:srgbClr val="C0C0C0"/>
                </a:highlight>
              </a:rPr>
              <a:t>affective. across the Globe, Deforestation is the one to keep your eye on. </a:t>
            </a:r>
          </a:p>
          <a:p>
            <a:pPr marL="0" indent="0">
              <a:buNone/>
            </a:pPr>
            <a:r>
              <a:rPr lang="en-GB" dirty="0">
                <a:highlight>
                  <a:srgbClr val="C0C0C0"/>
                </a:highlight>
              </a:rPr>
              <a:t>THE POOR ORANGUTANS!!!!!!!!!!!!!!!!</a:t>
            </a:r>
          </a:p>
        </p:txBody>
      </p:sp>
      <p:pic>
        <p:nvPicPr>
          <p:cNvPr id="5" name="Picture 4" descr="A baby orangutan from a tree&#10;&#10;Description automatically generated">
            <a:extLst>
              <a:ext uri="{FF2B5EF4-FFF2-40B4-BE49-F238E27FC236}">
                <a16:creationId xmlns:a16="http://schemas.microsoft.com/office/drawing/2014/main" id="{D1F0845A-29B3-7539-FEB2-0C31F0625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3429000"/>
            <a:ext cx="5980386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3BFFD-3A37-8E1F-AD0E-162CB3918C0E}"/>
              </a:ext>
            </a:extLst>
          </p:cNvPr>
          <p:cNvSpPr txBox="1"/>
          <p:nvPr/>
        </p:nvSpPr>
        <p:spPr>
          <a:xfrm>
            <a:off x="838200" y="5487768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aprendizagensnanet.blogspot.com/2018/08/pausa-dia-mundial-do-orangotango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8" name="Picture 7" descr="A baby orangutan in a cage&#10;&#10;Description automatically generated">
            <a:extLst>
              <a:ext uri="{FF2B5EF4-FFF2-40B4-BE49-F238E27FC236}">
                <a16:creationId xmlns:a16="http://schemas.microsoft.com/office/drawing/2014/main" id="{0FAF4768-EF95-8172-BE60-855635336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28675" y="2284968"/>
            <a:ext cx="24384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187BB3-FE8C-928C-70C2-9133F7C1F68A}"/>
              </a:ext>
            </a:extLst>
          </p:cNvPr>
          <p:cNvSpPr txBox="1"/>
          <p:nvPr/>
        </p:nvSpPr>
        <p:spPr>
          <a:xfrm>
            <a:off x="2055000" y="59425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8" tooltip="https://veggierevolution.blogspot.com/2010/08/laws-flaunted-flourishing-pet-trad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5E60F690-808D-582F-0BA0-3C20982B9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257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3"/>
    </mc:Choice>
    <mc:Fallback>
      <p:transition spd="slow" advTm="19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C2677-16BB-039F-A03A-417DC901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GB" sz="5600"/>
              <a:t>Ice Caps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ice cave&#10;&#10;Description automatically generated">
            <a:extLst>
              <a:ext uri="{FF2B5EF4-FFF2-40B4-BE49-F238E27FC236}">
                <a16:creationId xmlns:a16="http://schemas.microsoft.com/office/drawing/2014/main" id="{7DAF786F-3F63-51A7-4AD4-5BEEACE95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293" r="21956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B2C3-650A-3258-1854-30999194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Sadly, the Ice caps are melting because of harmful gasses.I think that we should use more electric cars.</a:t>
            </a: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62E6F174-9327-3EAC-15FE-A3F65C351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819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3"/>
    </mc:Choice>
    <mc:Fallback>
      <p:transition spd="slow" advTm="14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eacock&#10;&#10;Description automatically generated">
            <a:extLst>
              <a:ext uri="{FF2B5EF4-FFF2-40B4-BE49-F238E27FC236}">
                <a16:creationId xmlns:a16="http://schemas.microsoft.com/office/drawing/2014/main" id="{2643A3F3-8515-3ADB-BB1B-FFA0A44B4B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CBDF0-51A3-FA72-D363-5D9FB4C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/>
              <a:t>THE END!!!!!!!!!!!!!!!!!!!!!!!!!!!!!!!!!!!!!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78B3-6D86-F752-059A-8226C1142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HOPE YOU ENJOYED MY SLIED!!!!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82E5E5B8-F5E9-CAC4-D29D-CCFE7D8C9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463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8"/>
    </mc:Choice>
    <mc:Fallback>
      <p:transition spd="slow" advTm="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174</Words>
  <Application>Microsoft Office PowerPoint</Application>
  <PresentationFormat>Widescreen</PresentationFormat>
  <Paragraphs>16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What would a perfect world be like?</vt:lpstr>
      <vt:lpstr>School</vt:lpstr>
      <vt:lpstr>A perfect World in the bible</vt:lpstr>
      <vt:lpstr>Climate Change</vt:lpstr>
      <vt:lpstr>Ice Caps</vt:lpstr>
      <vt:lpstr>THE END!!!!!!!!!!!!!!!!!!!!!!!!!!!!!!!!!!!!!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my perfect World?</dc:title>
  <dc:creator>Laura Taylor</dc:creator>
  <cp:lastModifiedBy>Laura Taylor</cp:lastModifiedBy>
  <cp:revision>1</cp:revision>
  <dcterms:created xsi:type="dcterms:W3CDTF">2024-06-11T17:22:34Z</dcterms:created>
  <dcterms:modified xsi:type="dcterms:W3CDTF">2024-06-12T16:56:59Z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071a7c-75cf-425a-8429-39b6c8c276fe_Enabled">
    <vt:lpwstr>true</vt:lpwstr>
  </property>
  <property fmtid="{D5CDD505-2E9C-101B-9397-08002B2CF9AE}" pid="3" name="MSIP_Label_66071a7c-75cf-425a-8429-39b6c8c276fe_SetDate">
    <vt:lpwstr>2024-06-11T17:55:54Z</vt:lpwstr>
  </property>
  <property fmtid="{D5CDD505-2E9C-101B-9397-08002B2CF9AE}" pid="4" name="MSIP_Label_66071a7c-75cf-425a-8429-39b6c8c276fe_Method">
    <vt:lpwstr>Standard</vt:lpwstr>
  </property>
  <property fmtid="{D5CDD505-2E9C-101B-9397-08002B2CF9AE}" pid="5" name="MSIP_Label_66071a7c-75cf-425a-8429-39b6c8c276fe_Name">
    <vt:lpwstr>Internal</vt:lpwstr>
  </property>
  <property fmtid="{D5CDD505-2E9C-101B-9397-08002B2CF9AE}" pid="6" name="MSIP_Label_66071a7c-75cf-425a-8429-39b6c8c276fe_SiteId">
    <vt:lpwstr>74ec6623-491a-4f44-9874-69ffcc3bb299</vt:lpwstr>
  </property>
  <property fmtid="{D5CDD505-2E9C-101B-9397-08002B2CF9AE}" pid="7" name="MSIP_Label_66071a7c-75cf-425a-8429-39b6c8c276fe_ActionId">
    <vt:lpwstr>d1285197-27ff-4776-88b5-41bb6f213f33</vt:lpwstr>
  </property>
  <property fmtid="{D5CDD505-2E9C-101B-9397-08002B2CF9AE}" pid="8" name="MSIP_Label_66071a7c-75cf-425a-8429-39b6c8c276fe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        Internal</vt:lpwstr>
  </property>
</Properties>
</file>