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12/19/2024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12/19/2024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12/19/2024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12/19/2024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12/19/2024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12/19/2024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12/19/2024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12/19/2024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12/19/2024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12/19/2024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12/19/2024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DD2BD-BFC7-44F3-A527-47787DD767C1}" type="datetimeFigureOut">
              <a:rPr lang="en-US" smtClean="0"/>
              <a:pPr/>
              <a:t>12/19/2024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7975" y="160338"/>
            <a:ext cx="8572560" cy="6463308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3000364" y="2357430"/>
            <a:ext cx="2765420" cy="1498596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 w="2540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2643174" y="2714620"/>
            <a:ext cx="3543300" cy="11191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I wonder what is </a:t>
            </a:r>
            <a:r>
              <a:rPr lang="en-GB" sz="200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new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?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00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Nursery Spring 2 </a:t>
            </a:r>
            <a:r>
              <a:rPr lang="en-GB" sz="200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2024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8596" y="428604"/>
            <a:ext cx="2888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People &amp; Communities</a:t>
            </a:r>
            <a:endParaRPr lang="en-GB" sz="1600" dirty="0" smtClean="0"/>
          </a:p>
          <a:p>
            <a:r>
              <a:rPr lang="en-GB" sz="1600" dirty="0" smtClean="0"/>
              <a:t>Vincent Van Gogh</a:t>
            </a:r>
            <a:endParaRPr lang="en-GB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4765114" y="212552"/>
            <a:ext cx="246024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Communication, Language  &amp; Literacy</a:t>
            </a:r>
          </a:p>
          <a:p>
            <a:r>
              <a:rPr lang="en-GB" sz="1600" dirty="0" smtClean="0"/>
              <a:t>Sam’s Sunflower</a:t>
            </a:r>
          </a:p>
          <a:p>
            <a:r>
              <a:rPr lang="en-GB" sz="1600" dirty="0" smtClean="0"/>
              <a:t>Katie and the Sunflowers</a:t>
            </a:r>
          </a:p>
          <a:p>
            <a:r>
              <a:rPr lang="en-GB" sz="1600" dirty="0" smtClean="0"/>
              <a:t>Why I love my </a:t>
            </a:r>
            <a:r>
              <a:rPr lang="en-GB" sz="1600" dirty="0" smtClean="0"/>
              <a:t>Mummy</a:t>
            </a:r>
          </a:p>
          <a:p>
            <a:pPr fontAlgn="base"/>
            <a:r>
              <a:rPr lang="en-US" dirty="0"/>
              <a:t>All About Spring </a:t>
            </a:r>
          </a:p>
          <a:p>
            <a:pPr fontAlgn="base"/>
            <a:r>
              <a:rPr lang="en-US" dirty="0" smtClean="0"/>
              <a:t>Easter </a:t>
            </a:r>
            <a:r>
              <a:rPr lang="en-US" dirty="0"/>
              <a:t>Story </a:t>
            </a:r>
          </a:p>
          <a:p>
            <a:endParaRPr lang="en-GB" sz="1600" dirty="0" smtClean="0"/>
          </a:p>
        </p:txBody>
      </p:sp>
      <p:sp>
        <p:nvSpPr>
          <p:cNvPr id="19" name="TextBox 18"/>
          <p:cNvSpPr txBox="1"/>
          <p:nvPr/>
        </p:nvSpPr>
        <p:spPr>
          <a:xfrm>
            <a:off x="390132" y="1776415"/>
            <a:ext cx="195591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Maths</a:t>
            </a:r>
          </a:p>
          <a:p>
            <a:r>
              <a:rPr lang="en-GB" sz="1600" dirty="0" smtClean="0"/>
              <a:t>Number 6</a:t>
            </a:r>
          </a:p>
          <a:p>
            <a:r>
              <a:rPr lang="en-GB" sz="1600" dirty="0" smtClean="0"/>
              <a:t>Height and Length</a:t>
            </a:r>
          </a:p>
          <a:p>
            <a:r>
              <a:rPr lang="en-GB" sz="1600" dirty="0" smtClean="0"/>
              <a:t>Mass</a:t>
            </a:r>
          </a:p>
          <a:p>
            <a:r>
              <a:rPr lang="en-GB" sz="1600" dirty="0" smtClean="0"/>
              <a:t>Capacity</a:t>
            </a:r>
            <a:endParaRPr lang="en-GB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7075396" y="1121727"/>
            <a:ext cx="171274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PSED</a:t>
            </a:r>
          </a:p>
          <a:p>
            <a:r>
              <a:rPr lang="en-GB" sz="1600" dirty="0" smtClean="0"/>
              <a:t>Tick Box – Doodle Makes Choices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27901" y="4115265"/>
            <a:ext cx="246024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Physical Development</a:t>
            </a:r>
          </a:p>
          <a:p>
            <a:r>
              <a:rPr lang="en-GB" sz="1600" dirty="0"/>
              <a:t>Sports </a:t>
            </a:r>
            <a:r>
              <a:rPr lang="en-GB" sz="1600" dirty="0" err="1" smtClean="0"/>
              <a:t>Xplorers</a:t>
            </a:r>
            <a:endParaRPr lang="en-GB" sz="1600" dirty="0" smtClean="0"/>
          </a:p>
          <a:p>
            <a:endParaRPr lang="en-GB" sz="1600" dirty="0"/>
          </a:p>
          <a:p>
            <a:r>
              <a:rPr lang="en-GB" sz="1600" dirty="0" smtClean="0"/>
              <a:t>Balancing Bella </a:t>
            </a:r>
            <a:endParaRPr lang="en-GB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6147635" y="2217562"/>
            <a:ext cx="246024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Expressive Arts &amp; Design</a:t>
            </a:r>
          </a:p>
          <a:p>
            <a:r>
              <a:rPr lang="en-GB" sz="1600" dirty="0"/>
              <a:t>Mixing colours to make winter pictures</a:t>
            </a:r>
          </a:p>
          <a:p>
            <a:r>
              <a:rPr lang="en-GB" sz="1600" dirty="0" smtClean="0"/>
              <a:t>Joining </a:t>
            </a:r>
            <a:r>
              <a:rPr lang="en-GB" sz="1600" dirty="0"/>
              <a:t>materials </a:t>
            </a:r>
            <a:r>
              <a:rPr lang="en-GB" sz="1600" dirty="0" smtClean="0"/>
              <a:t>together</a:t>
            </a:r>
          </a:p>
          <a:p>
            <a:r>
              <a:rPr lang="en-GB" sz="1600" dirty="0" smtClean="0"/>
              <a:t>Painting </a:t>
            </a:r>
            <a:r>
              <a:rPr lang="en-GB" sz="1600" dirty="0" smtClean="0"/>
              <a:t>Sunflowers</a:t>
            </a:r>
            <a:endParaRPr lang="en-GB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307975" y="4337104"/>
            <a:ext cx="185738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The World</a:t>
            </a:r>
          </a:p>
          <a:p>
            <a:r>
              <a:rPr lang="en-GB" sz="1600" dirty="0" smtClean="0"/>
              <a:t>Life Cycle of a Sunflower Seed</a:t>
            </a:r>
          </a:p>
          <a:p>
            <a:r>
              <a:rPr lang="en-GB" sz="1600" dirty="0" smtClean="0"/>
              <a:t>Spring</a:t>
            </a:r>
          </a:p>
          <a:p>
            <a:r>
              <a:rPr lang="en-GB" sz="1600" dirty="0" smtClean="0"/>
              <a:t>World Book </a:t>
            </a:r>
            <a:r>
              <a:rPr lang="en-GB" sz="1600" dirty="0" smtClean="0"/>
              <a:t>Day</a:t>
            </a:r>
          </a:p>
          <a:p>
            <a:r>
              <a:rPr lang="en-GB" sz="1600" dirty="0" smtClean="0"/>
              <a:t>Global Christianity Day</a:t>
            </a:r>
          </a:p>
          <a:p>
            <a:r>
              <a:rPr lang="en-GB" sz="1600" dirty="0" smtClean="0"/>
              <a:t>Mother’s </a:t>
            </a:r>
            <a:r>
              <a:rPr lang="en-GB" sz="1600" dirty="0" smtClean="0"/>
              <a:t>Day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016243" y="3773303"/>
            <a:ext cx="440219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RE</a:t>
            </a:r>
          </a:p>
          <a:p>
            <a:pPr fontAlgn="base"/>
            <a:r>
              <a:rPr lang="en-US" dirty="0"/>
              <a:t>I Wonder what is new during Easter Time - </a:t>
            </a:r>
          </a:p>
          <a:p>
            <a:pPr fontAlgn="base"/>
            <a:r>
              <a:rPr lang="en-US" dirty="0"/>
              <a:t>Reverend Freddie Fisher Stories – Puddles and the Happy Easter  </a:t>
            </a:r>
          </a:p>
          <a:p>
            <a:pPr fontAlgn="base"/>
            <a:r>
              <a:rPr lang="en-US" dirty="0"/>
              <a:t>Seven New Kittens – A </a:t>
            </a:r>
            <a:r>
              <a:rPr lang="en-US" dirty="0" err="1"/>
              <a:t>Muslem</a:t>
            </a:r>
            <a:r>
              <a:rPr lang="en-US" dirty="0"/>
              <a:t> story reflecting on the beauty and wonder of new life and the natural world.   Puddles and the Christening Splash </a:t>
            </a:r>
          </a:p>
          <a:p>
            <a:endParaRPr lang="en-GB" sz="1600" dirty="0" smtClean="0"/>
          </a:p>
        </p:txBody>
      </p:sp>
      <p:sp>
        <p:nvSpPr>
          <p:cNvPr id="3" name="AutoShape 2" descr="Plant With Roots Royalty Free Vector Clip Art Illustration - Plant With  Roots Clip Art Transparent PNG - 279x480 - Free Download on Nice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8382" y="5398933"/>
            <a:ext cx="922029" cy="935999"/>
          </a:xfrm>
          <a:prstGeom prst="rect">
            <a:avLst/>
          </a:prstGeom>
        </p:spPr>
      </p:pic>
      <p:pic>
        <p:nvPicPr>
          <p:cNvPr id="6" name="Picture 2" descr="The Easter Story : Johnson, Cathy Ann, Tommy Nelson Publishers:  Amazon.co.uk: Book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5805264"/>
            <a:ext cx="696966" cy="694177"/>
          </a:xfrm>
          <a:prstGeom prst="rect">
            <a:avLst/>
          </a:prstGeom>
          <a:noFill/>
        </p:spPr>
      </p:pic>
      <p:pic>
        <p:nvPicPr>
          <p:cNvPr id="1028" name="Picture 4" descr="44,500+ Sunflower Illustrations, Royalty-Free Vector Graphics &amp; Clip Art -  iStock | Sunflower field, Sunflower background, Sunflower watercolo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94609" y="2916272"/>
            <a:ext cx="951440" cy="951440"/>
          </a:xfrm>
          <a:prstGeom prst="rect">
            <a:avLst/>
          </a:prstGeom>
          <a:noFill/>
        </p:spPr>
      </p:pic>
      <p:pic>
        <p:nvPicPr>
          <p:cNvPr id="28" name="Picture 27" descr="Who is Vincent van Gogh? | Tate Kids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86116" y="428604"/>
            <a:ext cx="1146810" cy="1463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Vincent Van Gogh Art Prints – EMPTY WALL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14546" y="928670"/>
            <a:ext cx="1009632" cy="12888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98</Words>
  <Application>Microsoft Office PowerPoint</Application>
  <PresentationFormat>On-screen Show (4:3)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Nursery</cp:lastModifiedBy>
  <cp:revision>36</cp:revision>
  <dcterms:created xsi:type="dcterms:W3CDTF">2021-09-12T12:35:09Z</dcterms:created>
  <dcterms:modified xsi:type="dcterms:W3CDTF">2024-12-19T08:42:14Z</dcterms:modified>
</cp:coreProperties>
</file>