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9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5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4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0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8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1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8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8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6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8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1E97DD3-BECE-45DB-9CDD-AD9E88F7DDBC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5834AAC-1B0E-46A8-8921-1859B715F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5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5821270@N00/402212445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50066&amp;picture=elephant-mu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161428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Picture 4" descr="Meerkat family on lookout">
            <a:extLst>
              <a:ext uri="{FF2B5EF4-FFF2-40B4-BE49-F238E27FC236}">
                <a16:creationId xmlns:a16="http://schemas.microsoft.com/office/drawing/2014/main" id="{4E166968-9B37-2CC0-EBB1-855A0C663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17182" b="3313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8374-37A1-6FB4-B047-3A9054352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chemeClr val="accent2">
                    <a:lumMod val="75000"/>
                  </a:schemeClr>
                </a:solidFill>
              </a:rPr>
              <a:t>What if the animals around the world had a voice?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E93EE-F51B-F975-B861-606A791BE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r>
              <a:rPr lang="en-GB" sz="4800" dirty="0"/>
              <a:t>What would they say?</a:t>
            </a:r>
          </a:p>
        </p:txBody>
      </p:sp>
    </p:spTree>
    <p:extLst>
      <p:ext uri="{BB962C8B-B14F-4D97-AF65-F5344CB8AC3E}">
        <p14:creationId xmlns:p14="http://schemas.microsoft.com/office/powerpoint/2010/main" val="35358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4141-15A6-B97F-17F2-C52E1B94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Orangutan</a:t>
            </a:r>
          </a:p>
        </p:txBody>
      </p:sp>
      <p:pic>
        <p:nvPicPr>
          <p:cNvPr id="5" name="Content Placeholder 4" descr="A close-up of an orangutan&#10;&#10;Description automatically generated">
            <a:extLst>
              <a:ext uri="{FF2B5EF4-FFF2-40B4-BE49-F238E27FC236}">
                <a16:creationId xmlns:a16="http://schemas.microsoft.com/office/drawing/2014/main" id="{FBBA7C4F-FB8A-D480-DF73-FBC3A058D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5577" y="1699410"/>
            <a:ext cx="6054943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DB2DA0-2C6E-41E6-D905-07E3E30A4381}"/>
              </a:ext>
            </a:extLst>
          </p:cNvPr>
          <p:cNvSpPr txBox="1"/>
          <p:nvPr/>
        </p:nvSpPr>
        <p:spPr>
          <a:xfrm>
            <a:off x="4963577" y="6723530"/>
            <a:ext cx="6054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flickr.com/photos/75821270@N00/4022124452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4389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A4F4-9280-6E02-6C3D-E680C06C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Elephant</a:t>
            </a:r>
          </a:p>
        </p:txBody>
      </p:sp>
      <p:pic>
        <p:nvPicPr>
          <p:cNvPr id="5" name="Content Placeholder 4" descr="An elephant with tusks in the grass&#10;&#10;Description automatically generated">
            <a:extLst>
              <a:ext uri="{FF2B5EF4-FFF2-40B4-BE49-F238E27FC236}">
                <a16:creationId xmlns:a16="http://schemas.microsoft.com/office/drawing/2014/main" id="{5409B206-AF98-1E7B-B488-E4B82BEF9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1538" y="1763358"/>
            <a:ext cx="5892182" cy="4038600"/>
          </a:xfrm>
        </p:spPr>
      </p:pic>
    </p:spTree>
    <p:extLst>
      <p:ext uri="{BB962C8B-B14F-4D97-AF65-F5344CB8AC3E}">
        <p14:creationId xmlns:p14="http://schemas.microsoft.com/office/powerpoint/2010/main" val="198359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97B-EC2A-8FCA-AB5D-09207642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</a:t>
            </a:r>
          </a:p>
        </p:txBody>
      </p:sp>
      <p:pic>
        <p:nvPicPr>
          <p:cNvPr id="11" name="Content Placeholder 10" descr="A turtle swimming in the water&#10;&#10;Description automatically generated">
            <a:extLst>
              <a:ext uri="{FF2B5EF4-FFF2-40B4-BE49-F238E27FC236}">
                <a16:creationId xmlns:a16="http://schemas.microsoft.com/office/drawing/2014/main" id="{C01AFB66-DF31-ED2C-B9E5-842419142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0840" y="1742440"/>
            <a:ext cx="5598160" cy="3926840"/>
          </a:xfrm>
        </p:spPr>
      </p:pic>
    </p:spTree>
    <p:extLst>
      <p:ext uri="{BB962C8B-B14F-4D97-AF65-F5344CB8AC3E}">
        <p14:creationId xmlns:p14="http://schemas.microsoft.com/office/powerpoint/2010/main" val="407714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ABBB-A5B1-D1AA-C5D8-20F5DAC8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17600"/>
          </a:xfrm>
        </p:spPr>
        <p:txBody>
          <a:bodyPr>
            <a:normAutofit/>
          </a:bodyPr>
          <a:lstStyle/>
          <a:p>
            <a:r>
              <a:rPr lang="en-GB" dirty="0"/>
              <a:t>Dog</a:t>
            </a:r>
          </a:p>
        </p:txBody>
      </p:sp>
      <p:pic>
        <p:nvPicPr>
          <p:cNvPr id="1026" name="Picture 2" descr="Top 20 Largest Dog Breeds – Forbes Advisor">
            <a:extLst>
              <a:ext uri="{FF2B5EF4-FFF2-40B4-BE49-F238E27FC236}">
                <a16:creationId xmlns:a16="http://schemas.microsoft.com/office/drawing/2014/main" id="{EB15067A-1220-5B57-F19F-6329BB2E25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97" y="2057400"/>
            <a:ext cx="717806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1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8DB4-8662-27EE-C84F-498AA764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end.  Thank you.  Bye.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B2C6B2-E6DF-221C-4918-651DA19B6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544" y="1748560"/>
            <a:ext cx="6020911" cy="4639857"/>
          </a:xfrm>
        </p:spPr>
      </p:pic>
    </p:spTree>
    <p:extLst>
      <p:ext uri="{BB962C8B-B14F-4D97-AF65-F5344CB8AC3E}">
        <p14:creationId xmlns:p14="http://schemas.microsoft.com/office/powerpoint/2010/main" val="628661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1579</TotalTime>
  <Words>38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Corbel</vt:lpstr>
      <vt:lpstr>Basis</vt:lpstr>
      <vt:lpstr>What if the animals around the world had a voice?</vt:lpstr>
      <vt:lpstr>Orangutan</vt:lpstr>
      <vt:lpstr>Elephant</vt:lpstr>
      <vt:lpstr>Turtle</vt:lpstr>
      <vt:lpstr>Dog</vt:lpstr>
      <vt:lpstr>The end.  Thank you.  Bye.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 the animals around the world had a voice?</dc:title>
  <dc:creator>Rebecca Elms</dc:creator>
  <cp:lastModifiedBy>Rebecca Elms</cp:lastModifiedBy>
  <cp:revision>4</cp:revision>
  <dcterms:created xsi:type="dcterms:W3CDTF">2024-02-18T09:11:30Z</dcterms:created>
  <dcterms:modified xsi:type="dcterms:W3CDTF">2024-02-25T15:27:11Z</dcterms:modified>
</cp:coreProperties>
</file>