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2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0380" y="1531497"/>
            <a:ext cx="7419702" cy="2178352"/>
          </a:xfrm>
        </p:spPr>
        <p:txBody>
          <a:bodyPr/>
          <a:lstStyle/>
          <a:p>
            <a:r>
              <a:rPr lang="en-GB" sz="4800" dirty="0" smtClean="0"/>
              <a:t>What’s the strangest thing about how people lived in the past?</a:t>
            </a:r>
            <a:endParaRPr lang="en-GB" sz="4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77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0380" y="1531497"/>
            <a:ext cx="7419702" cy="2178352"/>
          </a:xfrm>
        </p:spPr>
        <p:txBody>
          <a:bodyPr/>
          <a:lstStyle/>
          <a:p>
            <a:r>
              <a:rPr lang="en-GB" sz="4800" dirty="0" smtClean="0"/>
              <a:t>What’s the strangest thing about how people lived in the past?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7" y="4049483"/>
            <a:ext cx="6815669" cy="1149534"/>
          </a:xfrm>
        </p:spPr>
        <p:txBody>
          <a:bodyPr>
            <a:normAutofit lnSpcReduction="10000"/>
          </a:bodyPr>
          <a:lstStyle/>
          <a:p>
            <a:r>
              <a:rPr lang="en-GB" sz="3200" b="1" dirty="0" smtClean="0"/>
              <a:t>At my age.</a:t>
            </a:r>
          </a:p>
          <a:p>
            <a:r>
              <a:rPr lang="en-GB" sz="3200" b="1" dirty="0" smtClean="0"/>
              <a:t>By Toby Elms, age 7. 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04361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lgerian" panose="04020705040A02060702" pitchFamily="82" charset="0"/>
              </a:rPr>
              <a:t>Strange 1 – We would already be working.</a:t>
            </a:r>
            <a:endParaRPr lang="en-GB" dirty="0">
              <a:latin typeface="Algerian" panose="04020705040A020607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5517" y="2557463"/>
            <a:ext cx="5760965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0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lgerian" panose="04020705040A02060702" pitchFamily="82" charset="0"/>
              </a:rPr>
              <a:t>Strange 2 – My Grandad only had 2 TV channels.</a:t>
            </a:r>
            <a:endParaRPr lang="en-GB" dirty="0">
              <a:latin typeface="Algerian" panose="04020705040A02060702" pitchFamily="82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54965" y="2613025"/>
            <a:ext cx="2398920" cy="3262313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24600" y="2635681"/>
            <a:ext cx="442912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4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lgerian" panose="04020705040A02060702" pitchFamily="82" charset="0"/>
              </a:rPr>
              <a:t>Strangest OF ALL – Outside toilet.</a:t>
            </a:r>
            <a:endParaRPr lang="en-GB" dirty="0">
              <a:latin typeface="Algerian" panose="04020705040A02060702" pitchFamily="82" charset="0"/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642355" y="2665413"/>
            <a:ext cx="2024140" cy="320992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800454" y="2665413"/>
            <a:ext cx="3477418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2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 smtClean="0">
                <a:latin typeface="Castellar" panose="020A0402060406010301" pitchFamily="18" charset="0"/>
              </a:rPr>
              <a:t>Old times were strange.</a:t>
            </a:r>
            <a:endParaRPr lang="en-GB" sz="4400" dirty="0">
              <a:latin typeface="Castellar" panose="020A0402060406010301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6000" dirty="0" smtClean="0">
                <a:latin typeface="AR DELANEY" panose="02000000000000000000" pitchFamily="2" charset="0"/>
              </a:rPr>
              <a:t>THANK YOU.</a:t>
            </a:r>
          </a:p>
          <a:p>
            <a:r>
              <a:rPr lang="en-GB" sz="6000" dirty="0" smtClean="0">
                <a:latin typeface="AR DELANEY" panose="02000000000000000000" pitchFamily="2" charset="0"/>
              </a:rPr>
              <a:t>BYE.</a:t>
            </a:r>
            <a:endParaRPr lang="en-GB" sz="6000" dirty="0">
              <a:latin typeface="AR DELANE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18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320</TotalTime>
  <Words>72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Algerian</vt:lpstr>
      <vt:lpstr>AR DELANEY</vt:lpstr>
      <vt:lpstr>Arial</vt:lpstr>
      <vt:lpstr>Castellar</vt:lpstr>
      <vt:lpstr>Garamond</vt:lpstr>
      <vt:lpstr>Organic</vt:lpstr>
      <vt:lpstr>What’s the strangest thing about how people lived in the past?</vt:lpstr>
      <vt:lpstr>What’s the strangest thing about how people lived in the past?</vt:lpstr>
      <vt:lpstr>Strange 1 – We would already be working.</vt:lpstr>
      <vt:lpstr>Strange 2 – My Grandad only had 2 TV channels.</vt:lpstr>
      <vt:lpstr>Strangest OF ALL – Outside toilet.</vt:lpstr>
      <vt:lpstr>Old times were strange.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the strangest thing about how people lived in the past?</dc:title>
  <dc:creator>Rebecca Elms</dc:creator>
  <cp:lastModifiedBy>Rebecca Elms</cp:lastModifiedBy>
  <cp:revision>10</cp:revision>
  <dcterms:created xsi:type="dcterms:W3CDTF">2023-11-04T11:48:44Z</dcterms:created>
  <dcterms:modified xsi:type="dcterms:W3CDTF">2023-11-09T17:24:40Z</dcterms:modified>
</cp:coreProperties>
</file>