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6280" y="160337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214678" y="2428868"/>
            <a:ext cx="2765420" cy="1498596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814002" y="2761266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new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Nursery Spring 1 2026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202" y="284650"/>
            <a:ext cx="28888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People &amp; </a:t>
            </a:r>
            <a:r>
              <a:rPr lang="en-GB" sz="2000" dirty="0" smtClean="0"/>
              <a:t>Communities</a:t>
            </a:r>
          </a:p>
          <a:p>
            <a:r>
              <a:rPr lang="en-GB" sz="1600" dirty="0" smtClean="0"/>
              <a:t>Shrove Tuesday – What is it all about</a:t>
            </a:r>
            <a:endParaRPr lang="en-GB" sz="1600" dirty="0" smtClean="0"/>
          </a:p>
          <a:p>
            <a:r>
              <a:rPr lang="en-GB" sz="1200" dirty="0"/>
              <a:t>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1912" y="284650"/>
            <a:ext cx="24602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Communication, Language  &amp; Literacy</a:t>
            </a:r>
          </a:p>
          <a:p>
            <a:r>
              <a:rPr lang="en-GB" sz="1600" dirty="0" smtClean="0"/>
              <a:t>Jasper’s Beanstalk</a:t>
            </a:r>
          </a:p>
          <a:p>
            <a:r>
              <a:rPr lang="en-GB" sz="1600" dirty="0" smtClean="0"/>
              <a:t>Jack and the Beanstalk</a:t>
            </a:r>
          </a:p>
          <a:p>
            <a:r>
              <a:rPr lang="en-GB" sz="1600" dirty="0" smtClean="0"/>
              <a:t>The Little Red Hen</a:t>
            </a:r>
          </a:p>
          <a:p>
            <a:r>
              <a:rPr lang="en-GB" sz="1600" dirty="0" smtClean="0"/>
              <a:t>The Little Red Hen makes a Pizza</a:t>
            </a:r>
          </a:p>
          <a:p>
            <a:r>
              <a:rPr lang="en-GB" sz="1600" dirty="0" smtClean="0"/>
              <a:t>The Runaway Pancake</a:t>
            </a:r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18543" y="1756795"/>
            <a:ext cx="27860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Maths</a:t>
            </a:r>
          </a:p>
          <a:p>
            <a:r>
              <a:rPr lang="en-GB" sz="1600" b="1" dirty="0" smtClean="0"/>
              <a:t>Number 3</a:t>
            </a:r>
            <a:r>
              <a:rPr lang="en-GB" sz="1600" dirty="0" smtClean="0"/>
              <a:t> – </a:t>
            </a:r>
            <a:r>
              <a:rPr lang="en-GB" sz="1600" dirty="0" err="1" smtClean="0"/>
              <a:t>Subitising</a:t>
            </a:r>
            <a:r>
              <a:rPr lang="en-GB" sz="1600" dirty="0" smtClean="0"/>
              <a:t>, 1:1 Counting, Numerals, Triangles</a:t>
            </a:r>
            <a:endParaRPr lang="en-GB" sz="1600" dirty="0"/>
          </a:p>
          <a:p>
            <a:r>
              <a:rPr lang="en-GB" sz="1600" b="1" dirty="0" smtClean="0"/>
              <a:t>Number 4 </a:t>
            </a:r>
            <a:r>
              <a:rPr lang="en-GB" sz="1600" dirty="0" smtClean="0"/>
              <a:t>– 1:1 Counting, Numerals, Squares, Rectangles, Composition of 4</a:t>
            </a:r>
            <a:endParaRPr lang="en-GB" sz="1600" dirty="0"/>
          </a:p>
          <a:p>
            <a:r>
              <a:rPr lang="en-GB" sz="1600" b="1" dirty="0" smtClean="0"/>
              <a:t>Number 5 - </a:t>
            </a:r>
            <a:r>
              <a:rPr lang="en-GB" sz="1600" dirty="0" smtClean="0"/>
              <a:t>1:1 Counting, Pentagon, Composition of 5</a:t>
            </a:r>
            <a:endParaRPr lang="en-GB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593327" y="5070756"/>
            <a:ext cx="2071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PSED</a:t>
            </a:r>
          </a:p>
          <a:p>
            <a:r>
              <a:rPr lang="en-GB" sz="1600" dirty="0" smtClean="0"/>
              <a:t>Tick Box – Doodle Feels Calm</a:t>
            </a:r>
          </a:p>
          <a:p>
            <a:r>
              <a:rPr lang="en-GB" sz="1600" dirty="0" smtClean="0"/>
              <a:t>Safer Internet Day</a:t>
            </a:r>
          </a:p>
          <a:p>
            <a:r>
              <a:rPr lang="en-GB" sz="1600" dirty="0" smtClean="0"/>
              <a:t>Mental Heath Week</a:t>
            </a:r>
            <a:endParaRPr lang="en-GB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6358824" y="3663005"/>
            <a:ext cx="246024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Physical Development</a:t>
            </a:r>
          </a:p>
          <a:p>
            <a:r>
              <a:rPr lang="en-GB" sz="1600" dirty="0"/>
              <a:t>Sports </a:t>
            </a:r>
            <a:r>
              <a:rPr lang="en-GB" sz="1600" dirty="0" smtClean="0"/>
              <a:t>Explores</a:t>
            </a:r>
            <a:endParaRPr lang="en-GB" sz="1600" dirty="0"/>
          </a:p>
          <a:p>
            <a:r>
              <a:rPr lang="en-GB" sz="1600" dirty="0"/>
              <a:t>Fast </a:t>
            </a:r>
            <a:r>
              <a:rPr lang="en-GB" sz="1600" dirty="0" smtClean="0"/>
              <a:t>Freddie</a:t>
            </a:r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r>
              <a:rPr lang="en-GB" sz="1600" dirty="0" smtClean="0"/>
              <a:t> 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357950" y="1571612"/>
            <a:ext cx="24602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Expressive Arts &amp; Design</a:t>
            </a:r>
          </a:p>
          <a:p>
            <a:r>
              <a:rPr lang="en-GB" sz="1600" dirty="0"/>
              <a:t>Mixing colours to make winter pictures</a:t>
            </a:r>
          </a:p>
          <a:p>
            <a:r>
              <a:rPr lang="en-GB" sz="1600" dirty="0" smtClean="0"/>
              <a:t>Joining </a:t>
            </a:r>
            <a:r>
              <a:rPr lang="en-GB" sz="1600" dirty="0"/>
              <a:t>materials together to make snowflake shapes</a:t>
            </a:r>
          </a:p>
          <a:p>
            <a:r>
              <a:rPr lang="en-GB" sz="1600" dirty="0" smtClean="0"/>
              <a:t>Chinese Dragons</a:t>
            </a:r>
            <a:endParaRPr lang="en-GB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66893" y="3940549"/>
            <a:ext cx="1857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World</a:t>
            </a:r>
          </a:p>
          <a:p>
            <a:r>
              <a:rPr lang="en-GB" sz="1600" dirty="0"/>
              <a:t>Taking care of the </a:t>
            </a:r>
            <a:r>
              <a:rPr lang="en-GB" sz="1600" dirty="0" smtClean="0"/>
              <a:t>environment</a:t>
            </a:r>
          </a:p>
          <a:p>
            <a:r>
              <a:rPr lang="en-GB" sz="1600" dirty="0" smtClean="0"/>
              <a:t>From Seed </a:t>
            </a:r>
            <a:r>
              <a:rPr lang="en-GB" sz="1600" smtClean="0"/>
              <a:t>to Beanstalk</a:t>
            </a:r>
            <a:endParaRPr lang="en-GB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297288" y="3940666"/>
            <a:ext cx="35306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RE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after Gods creation 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Baby Birds – Muslim Story about the World in which we Live 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Tiny Ants – A 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Muslim 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story about the importance of caring for the natural world.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Christening 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Wish for Puddles</a:t>
            </a:r>
          </a:p>
          <a:p>
            <a:endParaRPr lang="en-GB" sz="1600" dirty="0" smtClean="0"/>
          </a:p>
        </p:txBody>
      </p:sp>
      <p:pic>
        <p:nvPicPr>
          <p:cNvPr id="27" name="Picture 26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125" y="4173865"/>
            <a:ext cx="976198" cy="964762"/>
          </a:xfrm>
          <a:prstGeom prst="rect">
            <a:avLst/>
          </a:prstGeom>
        </p:spPr>
      </p:pic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Creation (Genesis 1-2) - YouTub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5643578"/>
            <a:ext cx="1423069" cy="800476"/>
          </a:xfrm>
          <a:prstGeom prst="rect">
            <a:avLst/>
          </a:prstGeom>
          <a:noFill/>
        </p:spPr>
      </p:pic>
      <p:sp>
        <p:nvSpPr>
          <p:cNvPr id="6" name="AutoShape 2" descr="Planting a Rainbow: Lois Ehlert: 9780152626105 - Christianbook.co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2" descr="Jasper's Beanstalk by Nick Butterworth, Mick Inkpen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4" descr="Jasper's Beanstalk by Nick Butterworth, Mick Inkpen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" name="Picture 25" descr="Jasper: Jasper's Beanstal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357166"/>
            <a:ext cx="1116964" cy="1164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Moorlands Primary School - Top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5357826"/>
            <a:ext cx="1290986" cy="1025844"/>
          </a:xfrm>
          <a:prstGeom prst="rect">
            <a:avLst/>
          </a:prstGeom>
          <a:noFill/>
        </p:spPr>
      </p:pic>
      <p:pic>
        <p:nvPicPr>
          <p:cNvPr id="28" name="Picture 27" descr="Pancake Day at Shrove Tuesday in Square Social Media Post Vector  Illustration Template 17461013 Vector Art at Vecteezy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66" y="1000108"/>
            <a:ext cx="1052508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139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37</cp:revision>
  <dcterms:created xsi:type="dcterms:W3CDTF">2021-09-12T12:35:09Z</dcterms:created>
  <dcterms:modified xsi:type="dcterms:W3CDTF">2026-01-11T15:31:22Z</dcterms:modified>
</cp:coreProperties>
</file>